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67" r:id="rId2"/>
    <p:sldId id="269" r:id="rId3"/>
    <p:sldId id="268" r:id="rId4"/>
    <p:sldId id="256" r:id="rId5"/>
    <p:sldId id="272" r:id="rId6"/>
    <p:sldId id="258" r:id="rId7"/>
    <p:sldId id="259" r:id="rId8"/>
    <p:sldId id="270" r:id="rId9"/>
    <p:sldId id="260" r:id="rId10"/>
    <p:sldId id="271" r:id="rId11"/>
    <p:sldId id="273" r:id="rId12"/>
    <p:sldId id="261" r:id="rId13"/>
    <p:sldId id="262" r:id="rId14"/>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65"/>
    <p:restoredTop sz="94560"/>
  </p:normalViewPr>
  <p:slideViewPr>
    <p:cSldViewPr snapToGrid="0" snapToObjects="1">
      <p:cViewPr>
        <p:scale>
          <a:sx n="120" d="100"/>
          <a:sy n="120" d="100"/>
        </p:scale>
        <p:origin x="-424" y="-400"/>
      </p:cViewPr>
      <p:guideLst/>
    </p:cSldViewPr>
  </p:slideViewPr>
  <p:notesTextViewPr>
    <p:cViewPr>
      <p:scale>
        <a:sx n="1" d="1"/>
        <a:sy n="1" d="1"/>
      </p:scale>
      <p:origin x="0" y="0"/>
    </p:cViewPr>
  </p:notesTextViewPr>
  <p:notesViewPr>
    <p:cSldViewPr snapToGrid="0" snapToObjects="1">
      <p:cViewPr varScale="1">
        <p:scale>
          <a:sx n="81" d="100"/>
          <a:sy n="81" d="100"/>
        </p:scale>
        <p:origin x="4024"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2:36:33.104"/>
    </inkml:context>
    <inkml:brush xml:id="br0">
      <inkml:brushProperty name="width" value="0.2" units="cm"/>
      <inkml:brushProperty name="height" value="0.2" units="cm"/>
      <inkml:brushProperty name="color" value="#E71224"/>
    </inkml:brush>
  </inkml:definitions>
  <inkml:trace contextRef="#ctx0" brushRef="#br0">0 1193 24575,'12'-37'0,"1"2"0,4 5 0,-2 4 0,-3 6 0,-1 0 0,-6 9 0,0-3 0,-2 5 0,4-8 0,6-9 0,2-9 0,3-6 0,0 3 0,-1 7 0,-4 9 0,-3 7 0,-5 5 0,-3 3 0,0 2 0,-2 0 0,2-1 0,0 0 0,2 2 0,0-2 0,1-4 0,-2 4 0,1-5 0,-2 5 0,2 0 0,-1 1 0,0 0 0,0-1 0,0-2 0,1 0 0,0 0 0,0-2 0,1-1 0,2-4 0,1-1 0,0-1 0,-1 5 0,-1-3 0,-2 6 0,3-4 0,0-1 0,2-1 0,-1 1 0,-2 1 0,0 1 0,2-4 0,-1 6 0,-1-3 0,-2 6 0,1-3 0,0 0 0,3-1 0,-2-1 0,0 0 0,-2 4 0,-1 2 0,0 2 0,0-1 0,1-2 0,0 1 0,-1-1 0,0 0 0,0-1 0,1-2 0,1-2 0,1 0 0,-2 0 0,1 2 0,2-2 0,-4 6 0,3-4 0,-3 3 0,-2 1 0,2-1 0,-3 3 0,2-1 0,1-1 0,2-4 0,0 0 0,1 0 0,-1-1 0,1-1 0,-1 4 0,1-4 0,-1 4 0,2-3 0,0 0 0,0 0 0,-1-1 0,0 2 0,-1 1 0,1 0 0,-1 0 0,-2 4 0,0-1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2:36:36.737"/>
    </inkml:context>
    <inkml:brush xml:id="br0">
      <inkml:brushProperty name="width" value="0.2" units="cm"/>
      <inkml:brushProperty name="height" value="0.2" units="cm"/>
      <inkml:brushProperty name="color" value="#E71224"/>
    </inkml:brush>
  </inkml:definitions>
  <inkml:trace contextRef="#ctx0" brushRef="#br0">1 402 24575,'0'-19'0,"0"4"0,2 3 0,2 2 0,4-7 0,3-4 0,-1-2 0,1 1 0,-3 5 0,-1 5 0,-2 3 0,1 3 0,-4 2 0,1 0 0,0 0 0,-1 0 0,4 1 0,-4-3 0,0 2 0,2-2 0,-4 1 0,6 0 0,-4-2 0,0 0 0,1-1 0,-1-2 0,0 0 0,0-2 0,0 5 0,0 0 0,0 3 0,1 0 0,-1-4 0,0 3 0,0-1 0,0 1 0,0-1 0,0 0 0,0 1 0,-2 0 0,2-1 0,0 2 0,0-2 0,3 2 0,-4 0 0,6 1 0,-5-3 0,4 0 0,-3-1 0,1 4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2T12:36:43.121"/>
    </inkml:context>
    <inkml:brush xml:id="br0">
      <inkml:brushProperty name="width" value="0.2" units="cm"/>
      <inkml:brushProperty name="height" value="0.2" units="cm"/>
      <inkml:brushProperty name="color" value="#E71224"/>
    </inkml:brush>
  </inkml:definitions>
  <inkml:trace contextRef="#ctx0" brushRef="#br0">921 443 24575,'-17'0'0,"2"0"0,8 0 0,0 0 0,0 0 0,0 0 0,-1 0 0,-3 0 0,4 0 0,-9 0 0,10-2 0,-9 0 0,6 0 0,-4 0 0,-1 1 0,1-2 0,0 0 0,2-2 0,3 0 0,2 1 0,2 0 0,0-1 0,0 0 0,1-1 0,-1 0 0,1 1 0,1 1 0,-3 1 0,0 0 0,-2-1 0,1 0 0,2 1 0,0 1 0,-2 0 0,2 0 0,-2 0 0,0-1 0,2 1 0,-1 0 0,0-1 0,0-1 0,1 1 0,-2-1 0,2 0 0,1-2 0,-1 1 0,0 0 0,1-1 0,-1 1 0,1 0 0,-1 1 0,-2 1 0,2 0 0,-2 1 0,2-3 0,-1 4 0,0-3 0,0 2 0,2-1 0,-3 0 0,0 0 0,0 1 0,0-2 0,2 2 0,-1 0 0,-3-3 0,2 4 0,-1-3 0,1 1 0,2 1 0,-2 0 0,2 0 0,-1 0 0,-1-2 0,1 1 0,-1 0 0,-1-1 0,1 2 0,-2-3 0,0 3 0,3-2 0,-4 1 0,3 1 0,-2-1 0,0 0 0,2 0 0,0-1 0,1 1 0,-3-2 0,2 4 0,-2-3 0,3 2 0,-1-1 0,0 0 0,0 0 0,0 0 0,0 0 0,0 1 0,1 0 0,0 1 0,-1-2 0,1 2 0,-2-4 0,0 3 0,1-2 0,0 0 0,1 2 0,-1-1 0,0 1 0,1 0 0,-1 0 0,-2-2 0,3 2 0,-2-3 0,3 2 0,-1-1 0,0 0 0,-1 0 0,-1 1 0,1 2 0,-1-1 0,1 0 0,1-1 0,-2-1 0,2 2 0,-3-2 0,3 2 0,-1 0 0,3-2 0,-3 1 0,3-1 0,-4 0 0,3 2 0,0 0 0,-2-2 0,2 0 0,-2 0 0,2 2 0,0 0 0,-1 0 0,0 0 0,-1 0 0,2 1 0,0-2 0,-2 0 0,1-2 0,-1 0 0,1 2 0,1 1 0,-2 2 0,2-4 0,-1 3 0,1-2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6B4B0-3C3E-BF47-A941-2632B59B3211}" type="datetimeFigureOut">
              <a:rPr lang="nb-NO" smtClean="0"/>
              <a:t>22.06.2025</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D7F772-8FC0-7B4B-B2F8-DF8A0A2BD578}" type="slidenum">
              <a:rPr lang="nb-NO" smtClean="0"/>
              <a:t>‹#›</a:t>
            </a:fld>
            <a:endParaRPr lang="nb-NO"/>
          </a:p>
        </p:txBody>
      </p:sp>
    </p:spTree>
    <p:extLst>
      <p:ext uri="{BB962C8B-B14F-4D97-AF65-F5344CB8AC3E}">
        <p14:creationId xmlns:p14="http://schemas.microsoft.com/office/powerpoint/2010/main" val="381214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D6D7F772-8FC0-7B4B-B2F8-DF8A0A2BD578}" type="slidenum">
              <a:rPr lang="nb-NO" smtClean="0"/>
              <a:t>3</a:t>
            </a:fld>
            <a:endParaRPr lang="nb-NO"/>
          </a:p>
        </p:txBody>
      </p:sp>
    </p:spTree>
    <p:extLst>
      <p:ext uri="{BB962C8B-B14F-4D97-AF65-F5344CB8AC3E}">
        <p14:creationId xmlns:p14="http://schemas.microsoft.com/office/powerpoint/2010/main" val="311268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D6D7F772-8FC0-7B4B-B2F8-DF8A0A2BD578}" type="slidenum">
              <a:rPr lang="nb-NO" smtClean="0"/>
              <a:t>9</a:t>
            </a:fld>
            <a:endParaRPr lang="nb-NO"/>
          </a:p>
        </p:txBody>
      </p:sp>
    </p:spTree>
    <p:extLst>
      <p:ext uri="{BB962C8B-B14F-4D97-AF65-F5344CB8AC3E}">
        <p14:creationId xmlns:p14="http://schemas.microsoft.com/office/powerpoint/2010/main" val="4080792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A75C9-3170-E464-CFDA-B13E8241159A}"/>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2BB3BB9A-BA49-6EE1-A1FE-6D5EB923566D}"/>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493E01E1-41BD-85A2-6F18-2D5BC56C582A}"/>
              </a:ext>
            </a:extLst>
          </p:cNvPr>
          <p:cNvSpPr>
            <a:spLocks noGrp="1"/>
          </p:cNvSpPr>
          <p:nvPr>
            <p:ph type="body" idx="1"/>
          </p:nvPr>
        </p:nvSpPr>
        <p:spPr/>
        <p:txBody>
          <a:bodyPr/>
          <a:lstStyle/>
          <a:p>
            <a:endParaRPr lang="nb-NO"/>
          </a:p>
        </p:txBody>
      </p:sp>
      <p:sp>
        <p:nvSpPr>
          <p:cNvPr id="4" name="Plassholder for lysbildenummer 3">
            <a:extLst>
              <a:ext uri="{FF2B5EF4-FFF2-40B4-BE49-F238E27FC236}">
                <a16:creationId xmlns:a16="http://schemas.microsoft.com/office/drawing/2014/main" id="{03D7D20E-E67C-472B-2C0C-B6099C3EAF9E}"/>
              </a:ext>
            </a:extLst>
          </p:cNvPr>
          <p:cNvSpPr>
            <a:spLocks noGrp="1"/>
          </p:cNvSpPr>
          <p:nvPr>
            <p:ph type="sldNum" sz="quarter" idx="5"/>
          </p:nvPr>
        </p:nvSpPr>
        <p:spPr/>
        <p:txBody>
          <a:bodyPr/>
          <a:lstStyle/>
          <a:p>
            <a:fld id="{D6D7F772-8FC0-7B4B-B2F8-DF8A0A2BD578}" type="slidenum">
              <a:rPr lang="nb-NO" smtClean="0"/>
              <a:t>11</a:t>
            </a:fld>
            <a:endParaRPr lang="nb-NO"/>
          </a:p>
        </p:txBody>
      </p:sp>
    </p:spTree>
    <p:extLst>
      <p:ext uri="{BB962C8B-B14F-4D97-AF65-F5344CB8AC3E}">
        <p14:creationId xmlns:p14="http://schemas.microsoft.com/office/powerpoint/2010/main" val="3983366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DE1F241-3D20-5D42-A379-52F30CF65291}"/>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781D02AF-52BD-C94C-8C6E-D415B6D649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274CE6CF-345C-BB4C-879D-0261A5E2F513}"/>
              </a:ext>
            </a:extLst>
          </p:cNvPr>
          <p:cNvSpPr>
            <a:spLocks noGrp="1"/>
          </p:cNvSpPr>
          <p:nvPr>
            <p:ph type="dt" sz="half" idx="10"/>
          </p:nvPr>
        </p:nvSpPr>
        <p:spPr/>
        <p:txBody>
          <a:bodyPr/>
          <a:lstStyle/>
          <a:p>
            <a:fld id="{DA523E73-167A-B84B-8334-79CAD998164F}" type="datetimeFigureOut">
              <a:rPr lang="nb-NO" smtClean="0"/>
              <a:t>22.06.2025</a:t>
            </a:fld>
            <a:endParaRPr lang="nb-NO"/>
          </a:p>
        </p:txBody>
      </p:sp>
      <p:sp>
        <p:nvSpPr>
          <p:cNvPr id="5" name="Plassholder for bunntekst 4">
            <a:extLst>
              <a:ext uri="{FF2B5EF4-FFF2-40B4-BE49-F238E27FC236}">
                <a16:creationId xmlns:a16="http://schemas.microsoft.com/office/drawing/2014/main" id="{4146D040-7F7F-B940-BCE9-AAC1DEC85D7A}"/>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D00831B1-0990-A545-9B05-2E03C43DFD49}"/>
              </a:ext>
            </a:extLst>
          </p:cNvPr>
          <p:cNvSpPr>
            <a:spLocks noGrp="1"/>
          </p:cNvSpPr>
          <p:nvPr>
            <p:ph type="sldNum" sz="quarter" idx="12"/>
          </p:nvPr>
        </p:nvSpPr>
        <p:spPr/>
        <p:txBody>
          <a:bodyPr/>
          <a:lstStyle/>
          <a:p>
            <a:fld id="{9CEF22EA-50CD-5A46-9A42-940B8AE12549}" type="slidenum">
              <a:rPr lang="nb-NO" smtClean="0"/>
              <a:t>‹#›</a:t>
            </a:fld>
            <a:endParaRPr lang="nb-NO"/>
          </a:p>
        </p:txBody>
      </p:sp>
    </p:spTree>
    <p:extLst>
      <p:ext uri="{BB962C8B-B14F-4D97-AF65-F5344CB8AC3E}">
        <p14:creationId xmlns:p14="http://schemas.microsoft.com/office/powerpoint/2010/main" val="1990326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819B69E-9CB0-6942-91E1-D55A783996F8}"/>
              </a:ext>
            </a:extLst>
          </p:cNvPr>
          <p:cNvSpPr>
            <a:spLocks noGrp="1"/>
          </p:cNvSpPr>
          <p:nvPr>
            <p:ph type="title"/>
          </p:nvPr>
        </p:nvSpPr>
        <p:spPr/>
        <p:txBody>
          <a:bodyPr/>
          <a:lstStyle/>
          <a:p>
            <a:r>
              <a:rPr lang="nb-NO"/>
              <a:t>Klikk for å redigere tittelstil</a:t>
            </a:r>
          </a:p>
        </p:txBody>
      </p:sp>
      <p:sp>
        <p:nvSpPr>
          <p:cNvPr id="3" name="Plassholder for loddrett tekst 2">
            <a:extLst>
              <a:ext uri="{FF2B5EF4-FFF2-40B4-BE49-F238E27FC236}">
                <a16:creationId xmlns:a16="http://schemas.microsoft.com/office/drawing/2014/main" id="{0F3D15ED-376E-E74F-8325-FA32D41347B1}"/>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23444025-140D-3D44-8389-BD7926AB8084}"/>
              </a:ext>
            </a:extLst>
          </p:cNvPr>
          <p:cNvSpPr>
            <a:spLocks noGrp="1"/>
          </p:cNvSpPr>
          <p:nvPr>
            <p:ph type="dt" sz="half" idx="10"/>
          </p:nvPr>
        </p:nvSpPr>
        <p:spPr/>
        <p:txBody>
          <a:bodyPr/>
          <a:lstStyle/>
          <a:p>
            <a:fld id="{DA523E73-167A-B84B-8334-79CAD998164F}" type="datetimeFigureOut">
              <a:rPr lang="nb-NO" smtClean="0"/>
              <a:t>22.06.2025</a:t>
            </a:fld>
            <a:endParaRPr lang="nb-NO"/>
          </a:p>
        </p:txBody>
      </p:sp>
      <p:sp>
        <p:nvSpPr>
          <p:cNvPr id="5" name="Plassholder for bunntekst 4">
            <a:extLst>
              <a:ext uri="{FF2B5EF4-FFF2-40B4-BE49-F238E27FC236}">
                <a16:creationId xmlns:a16="http://schemas.microsoft.com/office/drawing/2014/main" id="{F52F9942-4F46-3641-AC31-1B2BA07E4987}"/>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2498EAF1-2885-9E49-9EDA-197ACCC2929E}"/>
              </a:ext>
            </a:extLst>
          </p:cNvPr>
          <p:cNvSpPr>
            <a:spLocks noGrp="1"/>
          </p:cNvSpPr>
          <p:nvPr>
            <p:ph type="sldNum" sz="quarter" idx="12"/>
          </p:nvPr>
        </p:nvSpPr>
        <p:spPr/>
        <p:txBody>
          <a:bodyPr/>
          <a:lstStyle/>
          <a:p>
            <a:fld id="{9CEF22EA-50CD-5A46-9A42-940B8AE12549}" type="slidenum">
              <a:rPr lang="nb-NO" smtClean="0"/>
              <a:t>‹#›</a:t>
            </a:fld>
            <a:endParaRPr lang="nb-NO"/>
          </a:p>
        </p:txBody>
      </p:sp>
    </p:spTree>
    <p:extLst>
      <p:ext uri="{BB962C8B-B14F-4D97-AF65-F5344CB8AC3E}">
        <p14:creationId xmlns:p14="http://schemas.microsoft.com/office/powerpoint/2010/main" val="869415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9C2E6D18-D2B2-644A-9112-61A9FA0691C4}"/>
              </a:ext>
            </a:extLst>
          </p:cNvPr>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a:extLst>
              <a:ext uri="{FF2B5EF4-FFF2-40B4-BE49-F238E27FC236}">
                <a16:creationId xmlns:a16="http://schemas.microsoft.com/office/drawing/2014/main" id="{4443259D-B64C-0B4A-94E1-832C141B670E}"/>
              </a:ext>
            </a:extLst>
          </p:cNvPr>
          <p:cNvSpPr>
            <a:spLocks noGrp="1"/>
          </p:cNvSpPr>
          <p:nvPr>
            <p:ph type="body" orient="vert" idx="1"/>
          </p:nvPr>
        </p:nvSpPr>
        <p:spPr>
          <a:xfrm>
            <a:off x="838200" y="365125"/>
            <a:ext cx="7734300" cy="5811838"/>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BE23407C-671A-F24B-B024-0951204F2D20}"/>
              </a:ext>
            </a:extLst>
          </p:cNvPr>
          <p:cNvSpPr>
            <a:spLocks noGrp="1"/>
          </p:cNvSpPr>
          <p:nvPr>
            <p:ph type="dt" sz="half" idx="10"/>
          </p:nvPr>
        </p:nvSpPr>
        <p:spPr/>
        <p:txBody>
          <a:bodyPr/>
          <a:lstStyle/>
          <a:p>
            <a:fld id="{DA523E73-167A-B84B-8334-79CAD998164F}" type="datetimeFigureOut">
              <a:rPr lang="nb-NO" smtClean="0"/>
              <a:t>22.06.2025</a:t>
            </a:fld>
            <a:endParaRPr lang="nb-NO"/>
          </a:p>
        </p:txBody>
      </p:sp>
      <p:sp>
        <p:nvSpPr>
          <p:cNvPr id="5" name="Plassholder for bunntekst 4">
            <a:extLst>
              <a:ext uri="{FF2B5EF4-FFF2-40B4-BE49-F238E27FC236}">
                <a16:creationId xmlns:a16="http://schemas.microsoft.com/office/drawing/2014/main" id="{BD286DAC-F481-D54B-B7E7-7F3B4731C1D5}"/>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5F410A0D-A029-4E45-B414-ABCBA2C837E8}"/>
              </a:ext>
            </a:extLst>
          </p:cNvPr>
          <p:cNvSpPr>
            <a:spLocks noGrp="1"/>
          </p:cNvSpPr>
          <p:nvPr>
            <p:ph type="sldNum" sz="quarter" idx="12"/>
          </p:nvPr>
        </p:nvSpPr>
        <p:spPr/>
        <p:txBody>
          <a:bodyPr/>
          <a:lstStyle/>
          <a:p>
            <a:fld id="{9CEF22EA-50CD-5A46-9A42-940B8AE12549}" type="slidenum">
              <a:rPr lang="nb-NO" smtClean="0"/>
              <a:t>‹#›</a:t>
            </a:fld>
            <a:endParaRPr lang="nb-NO"/>
          </a:p>
        </p:txBody>
      </p:sp>
    </p:spTree>
    <p:extLst>
      <p:ext uri="{BB962C8B-B14F-4D97-AF65-F5344CB8AC3E}">
        <p14:creationId xmlns:p14="http://schemas.microsoft.com/office/powerpoint/2010/main" val="1011487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6CD1CE2-71F5-C042-BECE-8D8B1D0F8C86}"/>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D4BD8217-946C-BA43-9ECA-67A1421C64B1}"/>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18431120-45B9-EC4E-84BA-A9587948CF1B}"/>
              </a:ext>
            </a:extLst>
          </p:cNvPr>
          <p:cNvSpPr>
            <a:spLocks noGrp="1"/>
          </p:cNvSpPr>
          <p:nvPr>
            <p:ph type="dt" sz="half" idx="10"/>
          </p:nvPr>
        </p:nvSpPr>
        <p:spPr/>
        <p:txBody>
          <a:bodyPr/>
          <a:lstStyle/>
          <a:p>
            <a:fld id="{DA523E73-167A-B84B-8334-79CAD998164F}" type="datetimeFigureOut">
              <a:rPr lang="nb-NO" smtClean="0"/>
              <a:t>22.06.2025</a:t>
            </a:fld>
            <a:endParaRPr lang="nb-NO"/>
          </a:p>
        </p:txBody>
      </p:sp>
      <p:sp>
        <p:nvSpPr>
          <p:cNvPr id="5" name="Plassholder for bunntekst 4">
            <a:extLst>
              <a:ext uri="{FF2B5EF4-FFF2-40B4-BE49-F238E27FC236}">
                <a16:creationId xmlns:a16="http://schemas.microsoft.com/office/drawing/2014/main" id="{46132F49-0DBE-BF40-9FE0-667916F24CE3}"/>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BD5D6119-CB2C-3044-B9F7-1981869C330B}"/>
              </a:ext>
            </a:extLst>
          </p:cNvPr>
          <p:cNvSpPr>
            <a:spLocks noGrp="1"/>
          </p:cNvSpPr>
          <p:nvPr>
            <p:ph type="sldNum" sz="quarter" idx="12"/>
          </p:nvPr>
        </p:nvSpPr>
        <p:spPr/>
        <p:txBody>
          <a:bodyPr/>
          <a:lstStyle/>
          <a:p>
            <a:fld id="{9CEF22EA-50CD-5A46-9A42-940B8AE12549}" type="slidenum">
              <a:rPr lang="nb-NO" smtClean="0"/>
              <a:t>‹#›</a:t>
            </a:fld>
            <a:endParaRPr lang="nb-NO"/>
          </a:p>
        </p:txBody>
      </p:sp>
    </p:spTree>
    <p:extLst>
      <p:ext uri="{BB962C8B-B14F-4D97-AF65-F5344CB8AC3E}">
        <p14:creationId xmlns:p14="http://schemas.microsoft.com/office/powerpoint/2010/main" val="1517878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78C385A-3C29-8641-9217-DC7E27E90183}"/>
              </a:ext>
            </a:extLst>
          </p:cNvPr>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a:extLst>
              <a:ext uri="{FF2B5EF4-FFF2-40B4-BE49-F238E27FC236}">
                <a16:creationId xmlns:a16="http://schemas.microsoft.com/office/drawing/2014/main" id="{863FF4B1-48D5-D54B-B208-F18BD1892E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A17865B0-BB50-CD44-BE3C-AC4261F43D25}"/>
              </a:ext>
            </a:extLst>
          </p:cNvPr>
          <p:cNvSpPr>
            <a:spLocks noGrp="1"/>
          </p:cNvSpPr>
          <p:nvPr>
            <p:ph type="dt" sz="half" idx="10"/>
          </p:nvPr>
        </p:nvSpPr>
        <p:spPr/>
        <p:txBody>
          <a:bodyPr/>
          <a:lstStyle/>
          <a:p>
            <a:fld id="{DA523E73-167A-B84B-8334-79CAD998164F}" type="datetimeFigureOut">
              <a:rPr lang="nb-NO" smtClean="0"/>
              <a:t>22.06.2025</a:t>
            </a:fld>
            <a:endParaRPr lang="nb-NO"/>
          </a:p>
        </p:txBody>
      </p:sp>
      <p:sp>
        <p:nvSpPr>
          <p:cNvPr id="5" name="Plassholder for bunntekst 4">
            <a:extLst>
              <a:ext uri="{FF2B5EF4-FFF2-40B4-BE49-F238E27FC236}">
                <a16:creationId xmlns:a16="http://schemas.microsoft.com/office/drawing/2014/main" id="{F7DBC17B-B87C-8042-97C0-6754781A1CE1}"/>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C021B8C7-82AE-0F49-88CA-2FB1E8080630}"/>
              </a:ext>
            </a:extLst>
          </p:cNvPr>
          <p:cNvSpPr>
            <a:spLocks noGrp="1"/>
          </p:cNvSpPr>
          <p:nvPr>
            <p:ph type="sldNum" sz="quarter" idx="12"/>
          </p:nvPr>
        </p:nvSpPr>
        <p:spPr/>
        <p:txBody>
          <a:bodyPr/>
          <a:lstStyle/>
          <a:p>
            <a:fld id="{9CEF22EA-50CD-5A46-9A42-940B8AE12549}" type="slidenum">
              <a:rPr lang="nb-NO" smtClean="0"/>
              <a:t>‹#›</a:t>
            </a:fld>
            <a:endParaRPr lang="nb-NO"/>
          </a:p>
        </p:txBody>
      </p:sp>
    </p:spTree>
    <p:extLst>
      <p:ext uri="{BB962C8B-B14F-4D97-AF65-F5344CB8AC3E}">
        <p14:creationId xmlns:p14="http://schemas.microsoft.com/office/powerpoint/2010/main" val="1324116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F3CA909-D162-7F4E-8D97-D42B33A0FC62}"/>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F0707BAC-8AD5-D74E-9E59-36965DC26ABC}"/>
              </a:ext>
            </a:extLst>
          </p:cNvPr>
          <p:cNvSpPr>
            <a:spLocks noGrp="1"/>
          </p:cNvSpPr>
          <p:nvPr>
            <p:ph sz="half" idx="1"/>
          </p:nvPr>
        </p:nvSpPr>
        <p:spPr>
          <a:xfrm>
            <a:off x="838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a:extLst>
              <a:ext uri="{FF2B5EF4-FFF2-40B4-BE49-F238E27FC236}">
                <a16:creationId xmlns:a16="http://schemas.microsoft.com/office/drawing/2014/main" id="{E981E235-E383-DC43-A8B3-7D14839F25EA}"/>
              </a:ext>
            </a:extLst>
          </p:cNvPr>
          <p:cNvSpPr>
            <a:spLocks noGrp="1"/>
          </p:cNvSpPr>
          <p:nvPr>
            <p:ph sz="half" idx="2"/>
          </p:nvPr>
        </p:nvSpPr>
        <p:spPr>
          <a:xfrm>
            <a:off x="6172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a:extLst>
              <a:ext uri="{FF2B5EF4-FFF2-40B4-BE49-F238E27FC236}">
                <a16:creationId xmlns:a16="http://schemas.microsoft.com/office/drawing/2014/main" id="{B2671E29-3F9D-DA4B-8A8D-A10817D19A9B}"/>
              </a:ext>
            </a:extLst>
          </p:cNvPr>
          <p:cNvSpPr>
            <a:spLocks noGrp="1"/>
          </p:cNvSpPr>
          <p:nvPr>
            <p:ph type="dt" sz="half" idx="10"/>
          </p:nvPr>
        </p:nvSpPr>
        <p:spPr/>
        <p:txBody>
          <a:bodyPr/>
          <a:lstStyle/>
          <a:p>
            <a:fld id="{DA523E73-167A-B84B-8334-79CAD998164F}" type="datetimeFigureOut">
              <a:rPr lang="nb-NO" smtClean="0"/>
              <a:t>22.06.2025</a:t>
            </a:fld>
            <a:endParaRPr lang="nb-NO"/>
          </a:p>
        </p:txBody>
      </p:sp>
      <p:sp>
        <p:nvSpPr>
          <p:cNvPr id="6" name="Plassholder for bunntekst 5">
            <a:extLst>
              <a:ext uri="{FF2B5EF4-FFF2-40B4-BE49-F238E27FC236}">
                <a16:creationId xmlns:a16="http://schemas.microsoft.com/office/drawing/2014/main" id="{8940CBD1-1E44-3B4B-8E1C-18A555E55335}"/>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7AF1874B-87F5-654F-867D-B2314DA18C19}"/>
              </a:ext>
            </a:extLst>
          </p:cNvPr>
          <p:cNvSpPr>
            <a:spLocks noGrp="1"/>
          </p:cNvSpPr>
          <p:nvPr>
            <p:ph type="sldNum" sz="quarter" idx="12"/>
          </p:nvPr>
        </p:nvSpPr>
        <p:spPr/>
        <p:txBody>
          <a:bodyPr/>
          <a:lstStyle/>
          <a:p>
            <a:fld id="{9CEF22EA-50CD-5A46-9A42-940B8AE12549}" type="slidenum">
              <a:rPr lang="nb-NO" smtClean="0"/>
              <a:t>‹#›</a:t>
            </a:fld>
            <a:endParaRPr lang="nb-NO"/>
          </a:p>
        </p:txBody>
      </p:sp>
    </p:spTree>
    <p:extLst>
      <p:ext uri="{BB962C8B-B14F-4D97-AF65-F5344CB8AC3E}">
        <p14:creationId xmlns:p14="http://schemas.microsoft.com/office/powerpoint/2010/main" val="99250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42307B5-23C8-9647-819E-DE27EE5FB711}"/>
              </a:ext>
            </a:extLst>
          </p:cNvPr>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a:extLst>
              <a:ext uri="{FF2B5EF4-FFF2-40B4-BE49-F238E27FC236}">
                <a16:creationId xmlns:a16="http://schemas.microsoft.com/office/drawing/2014/main" id="{AABC43FA-3A34-4842-B49F-DFE1BF0D4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ECF36227-6431-4C44-B045-76D64CEB47C6}"/>
              </a:ext>
            </a:extLst>
          </p:cNvPr>
          <p:cNvSpPr>
            <a:spLocks noGrp="1"/>
          </p:cNvSpPr>
          <p:nvPr>
            <p:ph sz="half" idx="2"/>
          </p:nvPr>
        </p:nvSpPr>
        <p:spPr>
          <a:xfrm>
            <a:off x="839788" y="2505075"/>
            <a:ext cx="5157787"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a:extLst>
              <a:ext uri="{FF2B5EF4-FFF2-40B4-BE49-F238E27FC236}">
                <a16:creationId xmlns:a16="http://schemas.microsoft.com/office/drawing/2014/main" id="{13B67A5F-F827-AD47-9FE1-BBD52B7EFC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29A81426-CA7A-9C43-A55B-F8B93BF9551C}"/>
              </a:ext>
            </a:extLst>
          </p:cNvPr>
          <p:cNvSpPr>
            <a:spLocks noGrp="1"/>
          </p:cNvSpPr>
          <p:nvPr>
            <p:ph sz="quarter" idx="4"/>
          </p:nvPr>
        </p:nvSpPr>
        <p:spPr>
          <a:xfrm>
            <a:off x="6172200" y="2505075"/>
            <a:ext cx="5183188"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a:extLst>
              <a:ext uri="{FF2B5EF4-FFF2-40B4-BE49-F238E27FC236}">
                <a16:creationId xmlns:a16="http://schemas.microsoft.com/office/drawing/2014/main" id="{CEEB6199-231E-8747-B177-C419BD4C11D4}"/>
              </a:ext>
            </a:extLst>
          </p:cNvPr>
          <p:cNvSpPr>
            <a:spLocks noGrp="1"/>
          </p:cNvSpPr>
          <p:nvPr>
            <p:ph type="dt" sz="half" idx="10"/>
          </p:nvPr>
        </p:nvSpPr>
        <p:spPr/>
        <p:txBody>
          <a:bodyPr/>
          <a:lstStyle/>
          <a:p>
            <a:fld id="{DA523E73-167A-B84B-8334-79CAD998164F}" type="datetimeFigureOut">
              <a:rPr lang="nb-NO" smtClean="0"/>
              <a:t>22.06.2025</a:t>
            </a:fld>
            <a:endParaRPr lang="nb-NO"/>
          </a:p>
        </p:txBody>
      </p:sp>
      <p:sp>
        <p:nvSpPr>
          <p:cNvPr id="8" name="Plassholder for bunntekst 7">
            <a:extLst>
              <a:ext uri="{FF2B5EF4-FFF2-40B4-BE49-F238E27FC236}">
                <a16:creationId xmlns:a16="http://schemas.microsoft.com/office/drawing/2014/main" id="{D5BB9F0B-067E-9E48-BFAE-620422F2FDDC}"/>
              </a:ext>
            </a:extLst>
          </p:cNvPr>
          <p:cNvSpPr>
            <a:spLocks noGrp="1"/>
          </p:cNvSpPr>
          <p:nvPr>
            <p:ph type="ftr" sz="quarter" idx="11"/>
          </p:nvPr>
        </p:nvSpPr>
        <p:spPr/>
        <p:txBody>
          <a:bodyPr/>
          <a:lstStyle/>
          <a:p>
            <a:endParaRPr lang="nb-NO"/>
          </a:p>
        </p:txBody>
      </p:sp>
      <p:sp>
        <p:nvSpPr>
          <p:cNvPr id="9" name="Plassholder for lysbildenummer 8">
            <a:extLst>
              <a:ext uri="{FF2B5EF4-FFF2-40B4-BE49-F238E27FC236}">
                <a16:creationId xmlns:a16="http://schemas.microsoft.com/office/drawing/2014/main" id="{F7B16358-C136-6E4D-8CB3-7323CB7EDDFF}"/>
              </a:ext>
            </a:extLst>
          </p:cNvPr>
          <p:cNvSpPr>
            <a:spLocks noGrp="1"/>
          </p:cNvSpPr>
          <p:nvPr>
            <p:ph type="sldNum" sz="quarter" idx="12"/>
          </p:nvPr>
        </p:nvSpPr>
        <p:spPr/>
        <p:txBody>
          <a:bodyPr/>
          <a:lstStyle/>
          <a:p>
            <a:fld id="{9CEF22EA-50CD-5A46-9A42-940B8AE12549}" type="slidenum">
              <a:rPr lang="nb-NO" smtClean="0"/>
              <a:t>‹#›</a:t>
            </a:fld>
            <a:endParaRPr lang="nb-NO"/>
          </a:p>
        </p:txBody>
      </p:sp>
    </p:spTree>
    <p:extLst>
      <p:ext uri="{BB962C8B-B14F-4D97-AF65-F5344CB8AC3E}">
        <p14:creationId xmlns:p14="http://schemas.microsoft.com/office/powerpoint/2010/main" val="2366834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49514D6-9BF2-D64A-A80B-FF8475F3603F}"/>
              </a:ext>
            </a:extLst>
          </p:cNvPr>
          <p:cNvSpPr>
            <a:spLocks noGrp="1"/>
          </p:cNvSpPr>
          <p:nvPr>
            <p:ph type="title"/>
          </p:nvPr>
        </p:nvSpPr>
        <p:spPr/>
        <p:txBody>
          <a:bodyPr/>
          <a:lstStyle/>
          <a:p>
            <a:r>
              <a:rPr lang="nb-NO"/>
              <a:t>Klikk for å redigere tittelstil</a:t>
            </a:r>
          </a:p>
        </p:txBody>
      </p:sp>
      <p:sp>
        <p:nvSpPr>
          <p:cNvPr id="3" name="Plassholder for dato 2">
            <a:extLst>
              <a:ext uri="{FF2B5EF4-FFF2-40B4-BE49-F238E27FC236}">
                <a16:creationId xmlns:a16="http://schemas.microsoft.com/office/drawing/2014/main" id="{F2437E84-FD4A-7A46-BEA9-22D224EB2E72}"/>
              </a:ext>
            </a:extLst>
          </p:cNvPr>
          <p:cNvSpPr>
            <a:spLocks noGrp="1"/>
          </p:cNvSpPr>
          <p:nvPr>
            <p:ph type="dt" sz="half" idx="10"/>
          </p:nvPr>
        </p:nvSpPr>
        <p:spPr/>
        <p:txBody>
          <a:bodyPr/>
          <a:lstStyle/>
          <a:p>
            <a:fld id="{DA523E73-167A-B84B-8334-79CAD998164F}" type="datetimeFigureOut">
              <a:rPr lang="nb-NO" smtClean="0"/>
              <a:t>22.06.2025</a:t>
            </a:fld>
            <a:endParaRPr lang="nb-NO"/>
          </a:p>
        </p:txBody>
      </p:sp>
      <p:sp>
        <p:nvSpPr>
          <p:cNvPr id="4" name="Plassholder for bunntekst 3">
            <a:extLst>
              <a:ext uri="{FF2B5EF4-FFF2-40B4-BE49-F238E27FC236}">
                <a16:creationId xmlns:a16="http://schemas.microsoft.com/office/drawing/2014/main" id="{7FC25D1B-4B44-1E45-AC3C-1DC7836D7C67}"/>
              </a:ext>
            </a:extLst>
          </p:cNvPr>
          <p:cNvSpPr>
            <a:spLocks noGrp="1"/>
          </p:cNvSpPr>
          <p:nvPr>
            <p:ph type="ftr" sz="quarter" idx="11"/>
          </p:nvPr>
        </p:nvSpPr>
        <p:spPr/>
        <p:txBody>
          <a:bodyPr/>
          <a:lstStyle/>
          <a:p>
            <a:endParaRPr lang="nb-NO"/>
          </a:p>
        </p:txBody>
      </p:sp>
      <p:sp>
        <p:nvSpPr>
          <p:cNvPr id="5" name="Plassholder for lysbildenummer 4">
            <a:extLst>
              <a:ext uri="{FF2B5EF4-FFF2-40B4-BE49-F238E27FC236}">
                <a16:creationId xmlns:a16="http://schemas.microsoft.com/office/drawing/2014/main" id="{89E4114F-1AAB-B247-9C94-86BB2326676E}"/>
              </a:ext>
            </a:extLst>
          </p:cNvPr>
          <p:cNvSpPr>
            <a:spLocks noGrp="1"/>
          </p:cNvSpPr>
          <p:nvPr>
            <p:ph type="sldNum" sz="quarter" idx="12"/>
          </p:nvPr>
        </p:nvSpPr>
        <p:spPr/>
        <p:txBody>
          <a:bodyPr/>
          <a:lstStyle/>
          <a:p>
            <a:fld id="{9CEF22EA-50CD-5A46-9A42-940B8AE12549}" type="slidenum">
              <a:rPr lang="nb-NO" smtClean="0"/>
              <a:t>‹#›</a:t>
            </a:fld>
            <a:endParaRPr lang="nb-NO"/>
          </a:p>
        </p:txBody>
      </p:sp>
    </p:spTree>
    <p:extLst>
      <p:ext uri="{BB962C8B-B14F-4D97-AF65-F5344CB8AC3E}">
        <p14:creationId xmlns:p14="http://schemas.microsoft.com/office/powerpoint/2010/main" val="2247389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C8675193-B82E-D844-8A33-EF09828201A1}"/>
              </a:ext>
            </a:extLst>
          </p:cNvPr>
          <p:cNvSpPr>
            <a:spLocks noGrp="1"/>
          </p:cNvSpPr>
          <p:nvPr>
            <p:ph type="dt" sz="half" idx="10"/>
          </p:nvPr>
        </p:nvSpPr>
        <p:spPr/>
        <p:txBody>
          <a:bodyPr/>
          <a:lstStyle/>
          <a:p>
            <a:fld id="{DA523E73-167A-B84B-8334-79CAD998164F}" type="datetimeFigureOut">
              <a:rPr lang="nb-NO" smtClean="0"/>
              <a:t>22.06.2025</a:t>
            </a:fld>
            <a:endParaRPr lang="nb-NO"/>
          </a:p>
        </p:txBody>
      </p:sp>
      <p:sp>
        <p:nvSpPr>
          <p:cNvPr id="3" name="Plassholder for bunntekst 2">
            <a:extLst>
              <a:ext uri="{FF2B5EF4-FFF2-40B4-BE49-F238E27FC236}">
                <a16:creationId xmlns:a16="http://schemas.microsoft.com/office/drawing/2014/main" id="{A0D36E01-73AB-164E-8F20-C5C7CB54D7F6}"/>
              </a:ext>
            </a:extLst>
          </p:cNvPr>
          <p:cNvSpPr>
            <a:spLocks noGrp="1"/>
          </p:cNvSpPr>
          <p:nvPr>
            <p:ph type="ftr" sz="quarter" idx="11"/>
          </p:nvPr>
        </p:nvSpPr>
        <p:spPr/>
        <p:txBody>
          <a:bodyPr/>
          <a:lstStyle/>
          <a:p>
            <a:endParaRPr lang="nb-NO"/>
          </a:p>
        </p:txBody>
      </p:sp>
      <p:sp>
        <p:nvSpPr>
          <p:cNvPr id="4" name="Plassholder for lysbildenummer 3">
            <a:extLst>
              <a:ext uri="{FF2B5EF4-FFF2-40B4-BE49-F238E27FC236}">
                <a16:creationId xmlns:a16="http://schemas.microsoft.com/office/drawing/2014/main" id="{8492DF80-C9C8-7F43-9435-C5769A685580}"/>
              </a:ext>
            </a:extLst>
          </p:cNvPr>
          <p:cNvSpPr>
            <a:spLocks noGrp="1"/>
          </p:cNvSpPr>
          <p:nvPr>
            <p:ph type="sldNum" sz="quarter" idx="12"/>
          </p:nvPr>
        </p:nvSpPr>
        <p:spPr/>
        <p:txBody>
          <a:bodyPr/>
          <a:lstStyle/>
          <a:p>
            <a:fld id="{9CEF22EA-50CD-5A46-9A42-940B8AE12549}" type="slidenum">
              <a:rPr lang="nb-NO" smtClean="0"/>
              <a:t>‹#›</a:t>
            </a:fld>
            <a:endParaRPr lang="nb-NO"/>
          </a:p>
        </p:txBody>
      </p:sp>
    </p:spTree>
    <p:extLst>
      <p:ext uri="{BB962C8B-B14F-4D97-AF65-F5344CB8AC3E}">
        <p14:creationId xmlns:p14="http://schemas.microsoft.com/office/powerpoint/2010/main" val="2278872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206AE01-3A36-AB47-A698-7FE9BFA15173}"/>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a:extLst>
              <a:ext uri="{FF2B5EF4-FFF2-40B4-BE49-F238E27FC236}">
                <a16:creationId xmlns:a16="http://schemas.microsoft.com/office/drawing/2014/main" id="{D90AC463-905E-104E-A333-4B13AFCA15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a:extLst>
              <a:ext uri="{FF2B5EF4-FFF2-40B4-BE49-F238E27FC236}">
                <a16:creationId xmlns:a16="http://schemas.microsoft.com/office/drawing/2014/main" id="{4B04B68B-1FAC-864F-8D07-FF9DB1A31F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BACA0D92-8223-E44A-8C5B-DF38A73748D8}"/>
              </a:ext>
            </a:extLst>
          </p:cNvPr>
          <p:cNvSpPr>
            <a:spLocks noGrp="1"/>
          </p:cNvSpPr>
          <p:nvPr>
            <p:ph type="dt" sz="half" idx="10"/>
          </p:nvPr>
        </p:nvSpPr>
        <p:spPr/>
        <p:txBody>
          <a:bodyPr/>
          <a:lstStyle/>
          <a:p>
            <a:fld id="{DA523E73-167A-B84B-8334-79CAD998164F}" type="datetimeFigureOut">
              <a:rPr lang="nb-NO" smtClean="0"/>
              <a:t>22.06.2025</a:t>
            </a:fld>
            <a:endParaRPr lang="nb-NO"/>
          </a:p>
        </p:txBody>
      </p:sp>
      <p:sp>
        <p:nvSpPr>
          <p:cNvPr id="6" name="Plassholder for bunntekst 5">
            <a:extLst>
              <a:ext uri="{FF2B5EF4-FFF2-40B4-BE49-F238E27FC236}">
                <a16:creationId xmlns:a16="http://schemas.microsoft.com/office/drawing/2014/main" id="{341BAEB7-7DAA-6845-8A38-D4A8F2C96C5D}"/>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30EBB1C3-1AAD-D949-BD74-9CF8434C3566}"/>
              </a:ext>
            </a:extLst>
          </p:cNvPr>
          <p:cNvSpPr>
            <a:spLocks noGrp="1"/>
          </p:cNvSpPr>
          <p:nvPr>
            <p:ph type="sldNum" sz="quarter" idx="12"/>
          </p:nvPr>
        </p:nvSpPr>
        <p:spPr/>
        <p:txBody>
          <a:bodyPr/>
          <a:lstStyle/>
          <a:p>
            <a:fld id="{9CEF22EA-50CD-5A46-9A42-940B8AE12549}" type="slidenum">
              <a:rPr lang="nb-NO" smtClean="0"/>
              <a:t>‹#›</a:t>
            </a:fld>
            <a:endParaRPr lang="nb-NO"/>
          </a:p>
        </p:txBody>
      </p:sp>
    </p:spTree>
    <p:extLst>
      <p:ext uri="{BB962C8B-B14F-4D97-AF65-F5344CB8AC3E}">
        <p14:creationId xmlns:p14="http://schemas.microsoft.com/office/powerpoint/2010/main" val="293246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6DAA5E8-9D84-CC41-95CD-E83122A313BA}"/>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a:extLst>
              <a:ext uri="{FF2B5EF4-FFF2-40B4-BE49-F238E27FC236}">
                <a16:creationId xmlns:a16="http://schemas.microsoft.com/office/drawing/2014/main" id="{E024878C-8CC1-9C45-A16B-006242689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a:extLst>
              <a:ext uri="{FF2B5EF4-FFF2-40B4-BE49-F238E27FC236}">
                <a16:creationId xmlns:a16="http://schemas.microsoft.com/office/drawing/2014/main" id="{01B9B561-F22D-6D4B-873B-BF9A3021BB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84D32191-2A51-3B42-8045-D40FAF1EDD87}"/>
              </a:ext>
            </a:extLst>
          </p:cNvPr>
          <p:cNvSpPr>
            <a:spLocks noGrp="1"/>
          </p:cNvSpPr>
          <p:nvPr>
            <p:ph type="dt" sz="half" idx="10"/>
          </p:nvPr>
        </p:nvSpPr>
        <p:spPr/>
        <p:txBody>
          <a:bodyPr/>
          <a:lstStyle/>
          <a:p>
            <a:fld id="{DA523E73-167A-B84B-8334-79CAD998164F}" type="datetimeFigureOut">
              <a:rPr lang="nb-NO" smtClean="0"/>
              <a:t>22.06.2025</a:t>
            </a:fld>
            <a:endParaRPr lang="nb-NO"/>
          </a:p>
        </p:txBody>
      </p:sp>
      <p:sp>
        <p:nvSpPr>
          <p:cNvPr id="6" name="Plassholder for bunntekst 5">
            <a:extLst>
              <a:ext uri="{FF2B5EF4-FFF2-40B4-BE49-F238E27FC236}">
                <a16:creationId xmlns:a16="http://schemas.microsoft.com/office/drawing/2014/main" id="{44DF21B9-A2AF-1044-9AEA-4897BCC084D0}"/>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B3C5C211-F1A8-1B40-A9F7-4EDC5D2901D2}"/>
              </a:ext>
            </a:extLst>
          </p:cNvPr>
          <p:cNvSpPr>
            <a:spLocks noGrp="1"/>
          </p:cNvSpPr>
          <p:nvPr>
            <p:ph type="sldNum" sz="quarter" idx="12"/>
          </p:nvPr>
        </p:nvSpPr>
        <p:spPr/>
        <p:txBody>
          <a:bodyPr/>
          <a:lstStyle/>
          <a:p>
            <a:fld id="{9CEF22EA-50CD-5A46-9A42-940B8AE12549}" type="slidenum">
              <a:rPr lang="nb-NO" smtClean="0"/>
              <a:t>‹#›</a:t>
            </a:fld>
            <a:endParaRPr lang="nb-NO"/>
          </a:p>
        </p:txBody>
      </p:sp>
    </p:spTree>
    <p:extLst>
      <p:ext uri="{BB962C8B-B14F-4D97-AF65-F5344CB8AC3E}">
        <p14:creationId xmlns:p14="http://schemas.microsoft.com/office/powerpoint/2010/main" val="2274299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96F196EB-3129-7D42-BE42-DEEAD3A11A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a:extLst>
              <a:ext uri="{FF2B5EF4-FFF2-40B4-BE49-F238E27FC236}">
                <a16:creationId xmlns:a16="http://schemas.microsoft.com/office/drawing/2014/main" id="{99B07A30-BB2C-4A40-9AAB-7492E836CC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1D024CF6-B1BA-A549-B4B1-AB4138DD9C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523E73-167A-B84B-8334-79CAD998164F}" type="datetimeFigureOut">
              <a:rPr lang="nb-NO" smtClean="0"/>
              <a:t>22.06.2025</a:t>
            </a:fld>
            <a:endParaRPr lang="nb-NO"/>
          </a:p>
        </p:txBody>
      </p:sp>
      <p:sp>
        <p:nvSpPr>
          <p:cNvPr id="5" name="Plassholder for bunntekst 4">
            <a:extLst>
              <a:ext uri="{FF2B5EF4-FFF2-40B4-BE49-F238E27FC236}">
                <a16:creationId xmlns:a16="http://schemas.microsoft.com/office/drawing/2014/main" id="{6B7AF273-3DC7-D24C-9AD6-4BA9B6DB7D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a:extLst>
              <a:ext uri="{FF2B5EF4-FFF2-40B4-BE49-F238E27FC236}">
                <a16:creationId xmlns:a16="http://schemas.microsoft.com/office/drawing/2014/main" id="{241F5359-7A61-5B47-BDEE-0E6262EA9E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EF22EA-50CD-5A46-9A42-940B8AE12549}" type="slidenum">
              <a:rPr lang="nb-NO" smtClean="0"/>
              <a:t>‹#›</a:t>
            </a:fld>
            <a:endParaRPr lang="nb-NO"/>
          </a:p>
        </p:txBody>
      </p:sp>
    </p:spTree>
    <p:extLst>
      <p:ext uri="{BB962C8B-B14F-4D97-AF65-F5344CB8AC3E}">
        <p14:creationId xmlns:p14="http://schemas.microsoft.com/office/powerpoint/2010/main" val="84848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9.tiff"/><Relationship Id="rId4" Type="http://schemas.openxmlformats.org/officeDocument/2006/relationships/image" Target="../media/image11.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ustomXml" Target="../ink/ink2.xml"/><Relationship Id="rId3" Type="http://schemas.openxmlformats.org/officeDocument/2006/relationships/image" Target="../media/image8.tiff"/><Relationship Id="rId7" Type="http://schemas.openxmlformats.org/officeDocument/2006/relationships/image" Target="../media/image6.tiff"/><Relationship Id="rId12"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customXml" Target="../ink/ink1.xml"/><Relationship Id="rId5" Type="http://schemas.openxmlformats.org/officeDocument/2006/relationships/image" Target="../media/image4.png"/><Relationship Id="rId15" Type="http://schemas.openxmlformats.org/officeDocument/2006/relationships/customXml" Target="../ink/ink3.xml"/><Relationship Id="rId10" Type="http://schemas.openxmlformats.org/officeDocument/2006/relationships/image" Target="../media/image14.png"/><Relationship Id="rId4" Type="http://schemas.openxmlformats.org/officeDocument/2006/relationships/image" Target="../media/image9.tiff"/><Relationship Id="rId9" Type="http://schemas.openxmlformats.org/officeDocument/2006/relationships/image" Target="../media/image13.png"/><Relationship Id="rId1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tiff"/></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8.tiff"/><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9.tiff"/><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8.tiff"/><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3.png"/><Relationship Id="rId4" Type="http://schemas.openxmlformats.org/officeDocument/2006/relationships/image" Target="../media/image9.tiff"/><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DD893563-1CFC-1045-A2CB-72BCF8ACD262}"/>
              </a:ext>
            </a:extLst>
          </p:cNvPr>
          <p:cNvPicPr>
            <a:picLocks noChangeAspect="1"/>
          </p:cNvPicPr>
          <p:nvPr/>
        </p:nvPicPr>
        <p:blipFill>
          <a:blip r:embed="rId2"/>
          <a:stretch>
            <a:fillRect/>
          </a:stretch>
        </p:blipFill>
        <p:spPr>
          <a:xfrm>
            <a:off x="2529840" y="403860"/>
            <a:ext cx="6873240" cy="6050280"/>
          </a:xfrm>
          <a:prstGeom prst="rect">
            <a:avLst/>
          </a:prstGeom>
          <a:scene3d>
            <a:camera prst="orthographicFront"/>
            <a:lightRig rig="threePt" dir="t"/>
          </a:scene3d>
          <a:sp3d contourW="209550"/>
        </p:spPr>
      </p:pic>
      <p:sp>
        <p:nvSpPr>
          <p:cNvPr id="5" name="Rektangel 4">
            <a:extLst>
              <a:ext uri="{FF2B5EF4-FFF2-40B4-BE49-F238E27FC236}">
                <a16:creationId xmlns:a16="http://schemas.microsoft.com/office/drawing/2014/main" id="{952D8CE0-A6A1-844E-8BBB-B8127F468BCF}"/>
              </a:ext>
            </a:extLst>
          </p:cNvPr>
          <p:cNvSpPr/>
          <p:nvPr/>
        </p:nvSpPr>
        <p:spPr>
          <a:xfrm>
            <a:off x="3033084" y="2695873"/>
            <a:ext cx="6125832" cy="1200329"/>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nb-NO" sz="7200" dirty="0">
                <a:ln w="0"/>
                <a:gradFill>
                  <a:gsLst>
                    <a:gs pos="21000">
                      <a:srgbClr val="53575C"/>
                    </a:gs>
                    <a:gs pos="88000">
                      <a:srgbClr val="C5C7CA"/>
                    </a:gs>
                  </a:gsLst>
                  <a:lin ang="5400000"/>
                </a:gradFill>
                <a:latin typeface="Stencil" pitchFamily="82" charset="77"/>
              </a:rPr>
              <a:t>Munin ALERT</a:t>
            </a:r>
            <a:endParaRPr lang="nb-NO" sz="72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3942230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vrundet rektangel 3">
            <a:extLst>
              <a:ext uri="{FF2B5EF4-FFF2-40B4-BE49-F238E27FC236}">
                <a16:creationId xmlns:a16="http://schemas.microsoft.com/office/drawing/2014/main" id="{6A835D1B-8C69-733E-56EF-9CBACD970349}"/>
              </a:ext>
            </a:extLst>
          </p:cNvPr>
          <p:cNvSpPr/>
          <p:nvPr/>
        </p:nvSpPr>
        <p:spPr>
          <a:xfrm>
            <a:off x="967408" y="185530"/>
            <a:ext cx="3273287" cy="65333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pic>
        <p:nvPicPr>
          <p:cNvPr id="6" name="Bilde 5">
            <a:extLst>
              <a:ext uri="{FF2B5EF4-FFF2-40B4-BE49-F238E27FC236}">
                <a16:creationId xmlns:a16="http://schemas.microsoft.com/office/drawing/2014/main" id="{4A0DD4D1-1ED6-00FF-4F22-96B06C95D70C}"/>
              </a:ext>
            </a:extLst>
          </p:cNvPr>
          <p:cNvPicPr>
            <a:picLocks noChangeAspect="1"/>
          </p:cNvPicPr>
          <p:nvPr/>
        </p:nvPicPr>
        <p:blipFill>
          <a:blip r:embed="rId2"/>
          <a:stretch>
            <a:fillRect/>
          </a:stretch>
        </p:blipFill>
        <p:spPr>
          <a:xfrm>
            <a:off x="1169473" y="6088567"/>
            <a:ext cx="2834992" cy="369332"/>
          </a:xfrm>
          <a:prstGeom prst="rect">
            <a:avLst/>
          </a:prstGeom>
        </p:spPr>
      </p:pic>
      <p:sp>
        <p:nvSpPr>
          <p:cNvPr id="7" name="TekstSylinder 6">
            <a:extLst>
              <a:ext uri="{FF2B5EF4-FFF2-40B4-BE49-F238E27FC236}">
                <a16:creationId xmlns:a16="http://schemas.microsoft.com/office/drawing/2014/main" id="{A5F01541-7BF0-6E5A-7244-A888BCCBDEC1}"/>
              </a:ext>
            </a:extLst>
          </p:cNvPr>
          <p:cNvSpPr txBox="1"/>
          <p:nvPr/>
        </p:nvSpPr>
        <p:spPr>
          <a:xfrm>
            <a:off x="3291875" y="4514117"/>
            <a:ext cx="596768" cy="276999"/>
          </a:xfrm>
          <a:prstGeom prst="rect">
            <a:avLst/>
          </a:prstGeom>
          <a:noFill/>
        </p:spPr>
        <p:txBody>
          <a:bodyPr wrap="square" rtlCol="0">
            <a:spAutoFit/>
          </a:bodyPr>
          <a:lstStyle/>
          <a:p>
            <a:r>
              <a:rPr lang="nb-NO" sz="1200" dirty="0">
                <a:solidFill>
                  <a:schemeClr val="bg1"/>
                </a:solidFill>
              </a:rPr>
              <a:t>LISA</a:t>
            </a:r>
          </a:p>
        </p:txBody>
      </p:sp>
      <p:sp>
        <p:nvSpPr>
          <p:cNvPr id="8" name="Ellipse 7">
            <a:extLst>
              <a:ext uri="{FF2B5EF4-FFF2-40B4-BE49-F238E27FC236}">
                <a16:creationId xmlns:a16="http://schemas.microsoft.com/office/drawing/2014/main" id="{0E98EF7F-F1DC-21A5-25AC-6BD8ADE149CC}"/>
              </a:ext>
            </a:extLst>
          </p:cNvPr>
          <p:cNvSpPr/>
          <p:nvPr/>
        </p:nvSpPr>
        <p:spPr>
          <a:xfrm>
            <a:off x="3206135" y="4591091"/>
            <a:ext cx="193398" cy="20002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21D7E165-8AB9-B1E7-C4DF-B8E4B68573DE}"/>
              </a:ext>
            </a:extLst>
          </p:cNvPr>
          <p:cNvSpPr/>
          <p:nvPr/>
        </p:nvSpPr>
        <p:spPr>
          <a:xfrm>
            <a:off x="1327700" y="3590924"/>
            <a:ext cx="193398" cy="200025"/>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BC2ED315-B0D1-2F7D-8720-783F744D9397}"/>
              </a:ext>
            </a:extLst>
          </p:cNvPr>
          <p:cNvSpPr/>
          <p:nvPr/>
        </p:nvSpPr>
        <p:spPr>
          <a:xfrm>
            <a:off x="3589477" y="3790949"/>
            <a:ext cx="193398" cy="200025"/>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a:extLst>
              <a:ext uri="{FF2B5EF4-FFF2-40B4-BE49-F238E27FC236}">
                <a16:creationId xmlns:a16="http://schemas.microsoft.com/office/drawing/2014/main" id="{C3DB347C-C359-B6F2-B295-B5A0DE1EA9D1}"/>
              </a:ext>
            </a:extLst>
          </p:cNvPr>
          <p:cNvSpPr/>
          <p:nvPr/>
        </p:nvSpPr>
        <p:spPr>
          <a:xfrm>
            <a:off x="2224915" y="2328862"/>
            <a:ext cx="193398" cy="200025"/>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TekstSylinder 15">
            <a:extLst>
              <a:ext uri="{FF2B5EF4-FFF2-40B4-BE49-F238E27FC236}">
                <a16:creationId xmlns:a16="http://schemas.microsoft.com/office/drawing/2014/main" id="{29C814C9-7282-CBD7-7C28-1B0A68C9DCE5}"/>
              </a:ext>
            </a:extLst>
          </p:cNvPr>
          <p:cNvSpPr txBox="1"/>
          <p:nvPr/>
        </p:nvSpPr>
        <p:spPr>
          <a:xfrm>
            <a:off x="2208553" y="2240499"/>
            <a:ext cx="756832" cy="276999"/>
          </a:xfrm>
          <a:prstGeom prst="rect">
            <a:avLst/>
          </a:prstGeom>
          <a:noFill/>
        </p:spPr>
        <p:txBody>
          <a:bodyPr wrap="square" rtlCol="0">
            <a:spAutoFit/>
          </a:bodyPr>
          <a:lstStyle/>
          <a:p>
            <a:r>
              <a:rPr lang="nb-NO" sz="1200" dirty="0">
                <a:solidFill>
                  <a:schemeClr val="bg1"/>
                </a:solidFill>
              </a:rPr>
              <a:t>MAMMA</a:t>
            </a:r>
          </a:p>
        </p:txBody>
      </p:sp>
      <p:sp>
        <p:nvSpPr>
          <p:cNvPr id="17" name="TekstSylinder 16">
            <a:extLst>
              <a:ext uri="{FF2B5EF4-FFF2-40B4-BE49-F238E27FC236}">
                <a16:creationId xmlns:a16="http://schemas.microsoft.com/office/drawing/2014/main" id="{743E146C-C18F-1FA4-F219-B4F3BBED37D5}"/>
              </a:ext>
            </a:extLst>
          </p:cNvPr>
          <p:cNvSpPr txBox="1"/>
          <p:nvPr/>
        </p:nvSpPr>
        <p:spPr>
          <a:xfrm>
            <a:off x="3589477" y="3690936"/>
            <a:ext cx="596768" cy="276999"/>
          </a:xfrm>
          <a:prstGeom prst="rect">
            <a:avLst/>
          </a:prstGeom>
          <a:noFill/>
        </p:spPr>
        <p:txBody>
          <a:bodyPr wrap="square" rtlCol="0">
            <a:spAutoFit/>
          </a:bodyPr>
          <a:lstStyle/>
          <a:p>
            <a:r>
              <a:rPr lang="nb-NO" sz="1200" dirty="0">
                <a:solidFill>
                  <a:schemeClr val="bg1"/>
                </a:solidFill>
              </a:rPr>
              <a:t>OLE</a:t>
            </a:r>
          </a:p>
        </p:txBody>
      </p:sp>
      <p:sp>
        <p:nvSpPr>
          <p:cNvPr id="18" name="TekstSylinder 17">
            <a:extLst>
              <a:ext uri="{FF2B5EF4-FFF2-40B4-BE49-F238E27FC236}">
                <a16:creationId xmlns:a16="http://schemas.microsoft.com/office/drawing/2014/main" id="{540FA130-EC23-2873-80CA-DF165D71B99D}"/>
              </a:ext>
            </a:extLst>
          </p:cNvPr>
          <p:cNvSpPr txBox="1"/>
          <p:nvPr/>
        </p:nvSpPr>
        <p:spPr>
          <a:xfrm>
            <a:off x="1327700" y="3460657"/>
            <a:ext cx="596768" cy="276999"/>
          </a:xfrm>
          <a:prstGeom prst="rect">
            <a:avLst/>
          </a:prstGeom>
          <a:noFill/>
        </p:spPr>
        <p:txBody>
          <a:bodyPr wrap="square" rtlCol="0">
            <a:spAutoFit/>
          </a:bodyPr>
          <a:lstStyle/>
          <a:p>
            <a:r>
              <a:rPr lang="nb-NO" sz="1200" dirty="0">
                <a:solidFill>
                  <a:schemeClr val="bg1"/>
                </a:solidFill>
              </a:rPr>
              <a:t>PAPPA</a:t>
            </a:r>
          </a:p>
        </p:txBody>
      </p:sp>
      <p:pic>
        <p:nvPicPr>
          <p:cNvPr id="20" name="Bilde 19">
            <a:extLst>
              <a:ext uri="{FF2B5EF4-FFF2-40B4-BE49-F238E27FC236}">
                <a16:creationId xmlns:a16="http://schemas.microsoft.com/office/drawing/2014/main" id="{D44FD23D-752E-7FEF-B018-14BBAB5D5942}"/>
              </a:ext>
            </a:extLst>
          </p:cNvPr>
          <p:cNvPicPr>
            <a:picLocks noChangeAspect="1"/>
          </p:cNvPicPr>
          <p:nvPr/>
        </p:nvPicPr>
        <p:blipFill>
          <a:blip r:embed="rId3"/>
          <a:stretch>
            <a:fillRect/>
          </a:stretch>
        </p:blipFill>
        <p:spPr>
          <a:xfrm flipH="1">
            <a:off x="3624667" y="892751"/>
            <a:ext cx="397349" cy="364973"/>
          </a:xfrm>
          <a:prstGeom prst="rect">
            <a:avLst/>
          </a:prstGeom>
        </p:spPr>
      </p:pic>
      <p:cxnSp>
        <p:nvCxnSpPr>
          <p:cNvPr id="22" name="Rett pil 21">
            <a:extLst>
              <a:ext uri="{FF2B5EF4-FFF2-40B4-BE49-F238E27FC236}">
                <a16:creationId xmlns:a16="http://schemas.microsoft.com/office/drawing/2014/main" id="{23965E15-DB98-BE5C-C309-9E86B3713F3A}"/>
              </a:ext>
            </a:extLst>
          </p:cNvPr>
          <p:cNvCxnSpPr>
            <a:cxnSpLocks/>
          </p:cNvCxnSpPr>
          <p:nvPr/>
        </p:nvCxnSpPr>
        <p:spPr>
          <a:xfrm flipV="1">
            <a:off x="3366612" y="4253164"/>
            <a:ext cx="222865" cy="354106"/>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kstSylinder 31">
            <a:extLst>
              <a:ext uri="{FF2B5EF4-FFF2-40B4-BE49-F238E27FC236}">
                <a16:creationId xmlns:a16="http://schemas.microsoft.com/office/drawing/2014/main" id="{9ED73222-9A28-F453-B92D-597BE42C8696}"/>
              </a:ext>
            </a:extLst>
          </p:cNvPr>
          <p:cNvSpPr txBox="1"/>
          <p:nvPr/>
        </p:nvSpPr>
        <p:spPr>
          <a:xfrm>
            <a:off x="5379720" y="350520"/>
            <a:ext cx="6278880" cy="3416320"/>
          </a:xfrm>
          <a:prstGeom prst="rect">
            <a:avLst/>
          </a:prstGeom>
          <a:noFill/>
        </p:spPr>
        <p:txBody>
          <a:bodyPr wrap="square" rtlCol="0">
            <a:spAutoFit/>
          </a:bodyPr>
          <a:lstStyle/>
          <a:p>
            <a:pPr marL="285750" indent="-285750">
              <a:buFont typeface="Arial" panose="020B0604020202020204" pitchFamily="34" charset="0"/>
              <a:buChar char="•"/>
            </a:pPr>
            <a:r>
              <a:rPr lang="nb-NO" dirty="0"/>
              <a:t>Dersom man sveiper mot høyre kommer man til denne siden kan man se retning man beveger seg i forhold til enten avsender eller mottaker. </a:t>
            </a:r>
          </a:p>
          <a:p>
            <a:pPr marL="285750" indent="-285750">
              <a:buFont typeface="Arial" panose="020B0604020202020204" pitchFamily="34" charset="0"/>
              <a:buChar char="•"/>
            </a:pPr>
            <a:r>
              <a:rPr lang="nb-NO" dirty="0"/>
              <a:t>Dersom man trykker på enten avsender eller mottaker vil det komme opp en målt avstand i luftlinje mellom dem.</a:t>
            </a:r>
          </a:p>
          <a:p>
            <a:pPr marL="285750" indent="-285750">
              <a:buFont typeface="Arial" panose="020B0604020202020204" pitchFamily="34" charset="0"/>
              <a:buChar char="•"/>
            </a:pPr>
            <a:r>
              <a:rPr lang="nb-NO" dirty="0"/>
              <a:t>Her kan man som på kartet zoome inn og ut for å finne andre brukere og safehavens i området.</a:t>
            </a:r>
          </a:p>
          <a:p>
            <a:pPr marL="285750" indent="-285750">
              <a:buFont typeface="Arial" panose="020B0604020202020204" pitchFamily="34" charset="0"/>
              <a:buChar char="•"/>
            </a:pPr>
            <a:r>
              <a:rPr lang="nb-NO" dirty="0">
                <a:highlight>
                  <a:srgbClr val="FFFF00"/>
                </a:highlight>
              </a:rPr>
              <a:t>Generelt for kartfunksjonene så kan man trykke på brukere eller safehavens og få opp anbefalte reiseruteforslag og hvilke apper som trengs for å kunne betale/booke diverse offentlig kommunikasjon (Buss, taxi, </a:t>
            </a:r>
            <a:r>
              <a:rPr lang="nb-NO" dirty="0" err="1">
                <a:highlight>
                  <a:srgbClr val="FFFF00"/>
                </a:highlight>
              </a:rPr>
              <a:t>uber</a:t>
            </a:r>
            <a:r>
              <a:rPr lang="nb-NO" dirty="0">
                <a:highlight>
                  <a:srgbClr val="FFFF00"/>
                </a:highlight>
              </a:rPr>
              <a:t>, elsykkel, tog </a:t>
            </a:r>
            <a:r>
              <a:rPr lang="nb-NO" dirty="0" err="1">
                <a:highlight>
                  <a:srgbClr val="FFFF00"/>
                </a:highlight>
              </a:rPr>
              <a:t>osv</a:t>
            </a:r>
            <a:r>
              <a:rPr lang="nb-NO" dirty="0">
                <a:highlight>
                  <a:srgbClr val="FFFF00"/>
                </a:highlight>
              </a:rPr>
              <a:t>). Eks </a:t>
            </a:r>
            <a:r>
              <a:rPr lang="nb-NO" dirty="0" err="1">
                <a:highlight>
                  <a:srgbClr val="FFFF00"/>
                </a:highlight>
              </a:rPr>
              <a:t>Mobility</a:t>
            </a:r>
            <a:r>
              <a:rPr lang="nb-NO" dirty="0">
                <a:highlight>
                  <a:srgbClr val="FFFF00"/>
                </a:highlight>
              </a:rPr>
              <a:t> as a service (Finsk app)...</a:t>
            </a:r>
          </a:p>
        </p:txBody>
      </p:sp>
      <p:sp>
        <p:nvSpPr>
          <p:cNvPr id="33" name="TekstSylinder 32">
            <a:extLst>
              <a:ext uri="{FF2B5EF4-FFF2-40B4-BE49-F238E27FC236}">
                <a16:creationId xmlns:a16="http://schemas.microsoft.com/office/drawing/2014/main" id="{8FB76532-1529-D2FA-B79F-5B51836592FB}"/>
              </a:ext>
            </a:extLst>
          </p:cNvPr>
          <p:cNvSpPr txBox="1"/>
          <p:nvPr/>
        </p:nvSpPr>
        <p:spPr>
          <a:xfrm>
            <a:off x="1915451" y="400101"/>
            <a:ext cx="1301077" cy="317122"/>
          </a:xfrm>
          <a:prstGeom prst="rect">
            <a:avLst/>
          </a:prstGeom>
          <a:solidFill>
            <a:schemeClr val="bg1"/>
          </a:solidFill>
          <a:ln>
            <a:solidFill>
              <a:schemeClr val="accent1">
                <a:shade val="15000"/>
              </a:schemeClr>
            </a:solidFill>
          </a:ln>
        </p:spPr>
        <p:txBody>
          <a:bodyPr wrap="square" rtlCol="0">
            <a:spAutoFit/>
          </a:bodyPr>
          <a:lstStyle/>
          <a:p>
            <a:r>
              <a:rPr lang="nb-NO" sz="1400" dirty="0"/>
              <a:t>Avstand: 248m</a:t>
            </a:r>
          </a:p>
        </p:txBody>
      </p:sp>
      <p:pic>
        <p:nvPicPr>
          <p:cNvPr id="35" name="Bilde 34">
            <a:extLst>
              <a:ext uri="{FF2B5EF4-FFF2-40B4-BE49-F238E27FC236}">
                <a16:creationId xmlns:a16="http://schemas.microsoft.com/office/drawing/2014/main" id="{0E940AAC-7DC1-EC7A-C6E0-2B421C37190A}"/>
              </a:ext>
            </a:extLst>
          </p:cNvPr>
          <p:cNvPicPr>
            <a:picLocks noChangeAspect="1"/>
          </p:cNvPicPr>
          <p:nvPr/>
        </p:nvPicPr>
        <p:blipFill>
          <a:blip r:embed="rId4"/>
          <a:stretch>
            <a:fillRect/>
          </a:stretch>
        </p:blipFill>
        <p:spPr>
          <a:xfrm>
            <a:off x="3626084" y="443085"/>
            <a:ext cx="394517" cy="356235"/>
          </a:xfrm>
          <a:prstGeom prst="rect">
            <a:avLst/>
          </a:prstGeom>
        </p:spPr>
      </p:pic>
      <p:pic>
        <p:nvPicPr>
          <p:cNvPr id="36" name="Bilde 35">
            <a:extLst>
              <a:ext uri="{FF2B5EF4-FFF2-40B4-BE49-F238E27FC236}">
                <a16:creationId xmlns:a16="http://schemas.microsoft.com/office/drawing/2014/main" id="{1A722B8C-958C-35B3-10EF-559B1DB1C4B7}"/>
              </a:ext>
            </a:extLst>
          </p:cNvPr>
          <p:cNvPicPr>
            <a:picLocks noChangeAspect="1"/>
          </p:cNvPicPr>
          <p:nvPr/>
        </p:nvPicPr>
        <p:blipFill>
          <a:blip r:embed="rId5"/>
          <a:stretch>
            <a:fillRect/>
          </a:stretch>
        </p:blipFill>
        <p:spPr>
          <a:xfrm>
            <a:off x="1169473" y="517509"/>
            <a:ext cx="416968" cy="356235"/>
          </a:xfrm>
          <a:prstGeom prst="rect">
            <a:avLst/>
          </a:prstGeom>
        </p:spPr>
      </p:pic>
      <p:pic>
        <p:nvPicPr>
          <p:cNvPr id="37" name="Bilde 36">
            <a:extLst>
              <a:ext uri="{FF2B5EF4-FFF2-40B4-BE49-F238E27FC236}">
                <a16:creationId xmlns:a16="http://schemas.microsoft.com/office/drawing/2014/main" id="{E24C8FF7-BADB-F888-8D4D-185EC0556430}"/>
              </a:ext>
            </a:extLst>
          </p:cNvPr>
          <p:cNvPicPr>
            <a:picLocks noChangeAspect="1"/>
          </p:cNvPicPr>
          <p:nvPr/>
        </p:nvPicPr>
        <p:blipFill>
          <a:blip r:embed="rId6"/>
          <a:stretch>
            <a:fillRect/>
          </a:stretch>
        </p:blipFill>
        <p:spPr>
          <a:xfrm>
            <a:off x="1169473" y="3853789"/>
            <a:ext cx="416968" cy="393573"/>
          </a:xfrm>
          <a:prstGeom prst="rect">
            <a:avLst/>
          </a:prstGeom>
        </p:spPr>
      </p:pic>
      <p:pic>
        <p:nvPicPr>
          <p:cNvPr id="38" name="Bilde 37">
            <a:extLst>
              <a:ext uri="{FF2B5EF4-FFF2-40B4-BE49-F238E27FC236}">
                <a16:creationId xmlns:a16="http://schemas.microsoft.com/office/drawing/2014/main" id="{5777512F-9ED4-B48F-F4FB-7FCD84D7642B}"/>
              </a:ext>
            </a:extLst>
          </p:cNvPr>
          <p:cNvPicPr>
            <a:picLocks noChangeAspect="1"/>
          </p:cNvPicPr>
          <p:nvPr/>
        </p:nvPicPr>
        <p:blipFill>
          <a:blip r:embed="rId7"/>
          <a:stretch>
            <a:fillRect/>
          </a:stretch>
        </p:blipFill>
        <p:spPr>
          <a:xfrm>
            <a:off x="1111381" y="4301961"/>
            <a:ext cx="596768" cy="607583"/>
          </a:xfrm>
          <a:prstGeom prst="rect">
            <a:avLst/>
          </a:prstGeom>
        </p:spPr>
      </p:pic>
      <p:pic>
        <p:nvPicPr>
          <p:cNvPr id="39" name="Bilde 38">
            <a:extLst>
              <a:ext uri="{FF2B5EF4-FFF2-40B4-BE49-F238E27FC236}">
                <a16:creationId xmlns:a16="http://schemas.microsoft.com/office/drawing/2014/main" id="{D25085DC-B6FA-CCF7-EED7-AB44CB33CA75}"/>
              </a:ext>
            </a:extLst>
          </p:cNvPr>
          <p:cNvPicPr>
            <a:picLocks noChangeAspect="1"/>
          </p:cNvPicPr>
          <p:nvPr/>
        </p:nvPicPr>
        <p:blipFill>
          <a:blip r:embed="rId8"/>
          <a:stretch>
            <a:fillRect/>
          </a:stretch>
        </p:blipFill>
        <p:spPr>
          <a:xfrm>
            <a:off x="1105002" y="4868090"/>
            <a:ext cx="2995503" cy="1220196"/>
          </a:xfrm>
          <a:prstGeom prst="rect">
            <a:avLst/>
          </a:prstGeom>
        </p:spPr>
      </p:pic>
      <p:sp>
        <p:nvSpPr>
          <p:cNvPr id="40" name="TekstSylinder 39">
            <a:extLst>
              <a:ext uri="{FF2B5EF4-FFF2-40B4-BE49-F238E27FC236}">
                <a16:creationId xmlns:a16="http://schemas.microsoft.com/office/drawing/2014/main" id="{264D85DB-ACEC-803A-78F6-7605B84020BC}"/>
              </a:ext>
            </a:extLst>
          </p:cNvPr>
          <p:cNvSpPr txBox="1"/>
          <p:nvPr/>
        </p:nvSpPr>
        <p:spPr>
          <a:xfrm>
            <a:off x="1477509" y="5692849"/>
            <a:ext cx="1462088" cy="369332"/>
          </a:xfrm>
          <a:prstGeom prst="rect">
            <a:avLst/>
          </a:prstGeom>
          <a:noFill/>
        </p:spPr>
        <p:txBody>
          <a:bodyPr wrap="square" rtlCol="0">
            <a:spAutoFit/>
          </a:bodyPr>
          <a:lstStyle/>
          <a:p>
            <a:r>
              <a:rPr lang="nb-NO" dirty="0">
                <a:solidFill>
                  <a:schemeClr val="bg1"/>
                </a:solidFill>
              </a:rPr>
              <a:t>Tekst melding</a:t>
            </a:r>
          </a:p>
        </p:txBody>
      </p:sp>
      <p:pic>
        <p:nvPicPr>
          <p:cNvPr id="42" name="Bilde 41">
            <a:extLst>
              <a:ext uri="{FF2B5EF4-FFF2-40B4-BE49-F238E27FC236}">
                <a16:creationId xmlns:a16="http://schemas.microsoft.com/office/drawing/2014/main" id="{6B0FD09A-D12C-724B-E77B-4115D58FEFC5}"/>
              </a:ext>
            </a:extLst>
          </p:cNvPr>
          <p:cNvPicPr>
            <a:picLocks noChangeAspect="1"/>
          </p:cNvPicPr>
          <p:nvPr/>
        </p:nvPicPr>
        <p:blipFill>
          <a:blip r:embed="rId9"/>
          <a:stretch>
            <a:fillRect/>
          </a:stretch>
        </p:blipFill>
        <p:spPr>
          <a:xfrm>
            <a:off x="3624667" y="1349281"/>
            <a:ext cx="412111" cy="338791"/>
          </a:xfrm>
          <a:prstGeom prst="rect">
            <a:avLst/>
          </a:prstGeom>
        </p:spPr>
      </p:pic>
      <p:sp>
        <p:nvSpPr>
          <p:cNvPr id="10" name="Stjerne med 5 tagger 9">
            <a:extLst>
              <a:ext uri="{FF2B5EF4-FFF2-40B4-BE49-F238E27FC236}">
                <a16:creationId xmlns:a16="http://schemas.microsoft.com/office/drawing/2014/main" id="{E6636FDF-4E90-ECC7-2659-75E66142E604}"/>
              </a:ext>
            </a:extLst>
          </p:cNvPr>
          <p:cNvSpPr/>
          <p:nvPr/>
        </p:nvSpPr>
        <p:spPr>
          <a:xfrm>
            <a:off x="3143250" y="1032687"/>
            <a:ext cx="306664" cy="2769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TekstSylinder 11">
            <a:extLst>
              <a:ext uri="{FF2B5EF4-FFF2-40B4-BE49-F238E27FC236}">
                <a16:creationId xmlns:a16="http://schemas.microsoft.com/office/drawing/2014/main" id="{1478D9A7-FA53-301F-C207-FA9F90B8B781}"/>
              </a:ext>
            </a:extLst>
          </p:cNvPr>
          <p:cNvSpPr txBox="1"/>
          <p:nvPr/>
        </p:nvSpPr>
        <p:spPr>
          <a:xfrm>
            <a:off x="2764834" y="902524"/>
            <a:ext cx="756832" cy="276999"/>
          </a:xfrm>
          <a:prstGeom prst="rect">
            <a:avLst/>
          </a:prstGeom>
          <a:noFill/>
        </p:spPr>
        <p:txBody>
          <a:bodyPr wrap="square" rtlCol="0">
            <a:spAutoFit/>
          </a:bodyPr>
          <a:lstStyle/>
          <a:p>
            <a:r>
              <a:rPr lang="nb-NO" sz="1200" dirty="0">
                <a:solidFill>
                  <a:schemeClr val="bg1"/>
                </a:solidFill>
              </a:rPr>
              <a:t>POLITI</a:t>
            </a:r>
          </a:p>
        </p:txBody>
      </p:sp>
    </p:spTree>
    <p:extLst>
      <p:ext uri="{BB962C8B-B14F-4D97-AF65-F5344CB8AC3E}">
        <p14:creationId xmlns:p14="http://schemas.microsoft.com/office/powerpoint/2010/main" val="1196518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0">
          <a:fgClr>
            <a:schemeClr val="accent1"/>
          </a:fgClr>
          <a:bgClr>
            <a:schemeClr val="bg1"/>
          </a:bgClr>
        </a:pattFill>
        <a:effectLst/>
      </p:bgPr>
    </p:bg>
    <p:spTree>
      <p:nvGrpSpPr>
        <p:cNvPr id="1" name="">
          <a:extLst>
            <a:ext uri="{FF2B5EF4-FFF2-40B4-BE49-F238E27FC236}">
              <a16:creationId xmlns:a16="http://schemas.microsoft.com/office/drawing/2014/main" id="{81B69BD6-BA6A-ADA9-6926-37D277278B93}"/>
            </a:ext>
          </a:extLst>
        </p:cNvPr>
        <p:cNvGrpSpPr/>
        <p:nvPr/>
      </p:nvGrpSpPr>
      <p:grpSpPr>
        <a:xfrm>
          <a:off x="0" y="0"/>
          <a:ext cx="0" cy="0"/>
          <a:chOff x="0" y="0"/>
          <a:chExt cx="0" cy="0"/>
        </a:xfrm>
      </p:grpSpPr>
      <p:sp>
        <p:nvSpPr>
          <p:cNvPr id="4" name="Avrundet rektangel 3">
            <a:extLst>
              <a:ext uri="{FF2B5EF4-FFF2-40B4-BE49-F238E27FC236}">
                <a16:creationId xmlns:a16="http://schemas.microsoft.com/office/drawing/2014/main" id="{063B168E-3BA0-8DD9-D636-B69EFA1D1297}"/>
              </a:ext>
            </a:extLst>
          </p:cNvPr>
          <p:cNvSpPr/>
          <p:nvPr/>
        </p:nvSpPr>
        <p:spPr>
          <a:xfrm>
            <a:off x="967408" y="185530"/>
            <a:ext cx="3273287" cy="65333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 name="Bilde 1">
            <a:extLst>
              <a:ext uri="{FF2B5EF4-FFF2-40B4-BE49-F238E27FC236}">
                <a16:creationId xmlns:a16="http://schemas.microsoft.com/office/drawing/2014/main" id="{2BAF426B-2AF0-DBF0-38EC-B064F96BDA50}"/>
              </a:ext>
            </a:extLst>
          </p:cNvPr>
          <p:cNvPicPr>
            <a:picLocks noChangeAspect="1"/>
          </p:cNvPicPr>
          <p:nvPr/>
        </p:nvPicPr>
        <p:blipFill>
          <a:blip r:embed="rId3"/>
          <a:stretch>
            <a:fillRect/>
          </a:stretch>
        </p:blipFill>
        <p:spPr>
          <a:xfrm>
            <a:off x="1099025" y="450057"/>
            <a:ext cx="2986075" cy="5561255"/>
          </a:xfrm>
          <a:prstGeom prst="rect">
            <a:avLst/>
          </a:prstGeom>
        </p:spPr>
      </p:pic>
      <p:sp>
        <p:nvSpPr>
          <p:cNvPr id="3" name="Ellipse 2">
            <a:extLst>
              <a:ext uri="{FF2B5EF4-FFF2-40B4-BE49-F238E27FC236}">
                <a16:creationId xmlns:a16="http://schemas.microsoft.com/office/drawing/2014/main" id="{98ACF7B5-E55B-DD6E-75A0-BAE54E289254}"/>
              </a:ext>
            </a:extLst>
          </p:cNvPr>
          <p:cNvSpPr/>
          <p:nvPr/>
        </p:nvSpPr>
        <p:spPr>
          <a:xfrm>
            <a:off x="3206135" y="4591091"/>
            <a:ext cx="193398" cy="20002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Stjerne med 5 tagger 7">
            <a:extLst>
              <a:ext uri="{FF2B5EF4-FFF2-40B4-BE49-F238E27FC236}">
                <a16:creationId xmlns:a16="http://schemas.microsoft.com/office/drawing/2014/main" id="{098A3612-3C4E-1D12-7D3F-258508DB5A47}"/>
              </a:ext>
            </a:extLst>
          </p:cNvPr>
          <p:cNvSpPr/>
          <p:nvPr/>
        </p:nvSpPr>
        <p:spPr>
          <a:xfrm>
            <a:off x="3143250" y="1032687"/>
            <a:ext cx="306664" cy="2769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2" name="Bilde 21">
            <a:extLst>
              <a:ext uri="{FF2B5EF4-FFF2-40B4-BE49-F238E27FC236}">
                <a16:creationId xmlns:a16="http://schemas.microsoft.com/office/drawing/2014/main" id="{C001354B-3FAA-D4F1-9938-731C13AD57E6}"/>
              </a:ext>
            </a:extLst>
          </p:cNvPr>
          <p:cNvPicPr>
            <a:picLocks noChangeAspect="1"/>
          </p:cNvPicPr>
          <p:nvPr/>
        </p:nvPicPr>
        <p:blipFill>
          <a:blip r:embed="rId4"/>
          <a:stretch>
            <a:fillRect/>
          </a:stretch>
        </p:blipFill>
        <p:spPr>
          <a:xfrm>
            <a:off x="1169473" y="517509"/>
            <a:ext cx="416968" cy="356235"/>
          </a:xfrm>
          <a:prstGeom prst="rect">
            <a:avLst/>
          </a:prstGeom>
        </p:spPr>
      </p:pic>
      <p:pic>
        <p:nvPicPr>
          <p:cNvPr id="26" name="Bilde 25">
            <a:extLst>
              <a:ext uri="{FF2B5EF4-FFF2-40B4-BE49-F238E27FC236}">
                <a16:creationId xmlns:a16="http://schemas.microsoft.com/office/drawing/2014/main" id="{197A1FB7-C2FB-780B-648A-0435F718DB74}"/>
              </a:ext>
            </a:extLst>
          </p:cNvPr>
          <p:cNvPicPr>
            <a:picLocks noChangeAspect="1"/>
          </p:cNvPicPr>
          <p:nvPr/>
        </p:nvPicPr>
        <p:blipFill>
          <a:blip r:embed="rId5"/>
          <a:stretch>
            <a:fillRect/>
          </a:stretch>
        </p:blipFill>
        <p:spPr>
          <a:xfrm>
            <a:off x="1169473" y="6088567"/>
            <a:ext cx="2834992" cy="369332"/>
          </a:xfrm>
          <a:prstGeom prst="rect">
            <a:avLst/>
          </a:prstGeom>
        </p:spPr>
      </p:pic>
      <p:sp>
        <p:nvSpPr>
          <p:cNvPr id="27" name="TekstSylinder 26">
            <a:extLst>
              <a:ext uri="{FF2B5EF4-FFF2-40B4-BE49-F238E27FC236}">
                <a16:creationId xmlns:a16="http://schemas.microsoft.com/office/drawing/2014/main" id="{0C3ADDDF-8CB5-956C-544A-B6AFF4988EC7}"/>
              </a:ext>
            </a:extLst>
          </p:cNvPr>
          <p:cNvSpPr txBox="1"/>
          <p:nvPr/>
        </p:nvSpPr>
        <p:spPr>
          <a:xfrm>
            <a:off x="3291875" y="4514117"/>
            <a:ext cx="596768" cy="276999"/>
          </a:xfrm>
          <a:prstGeom prst="rect">
            <a:avLst/>
          </a:prstGeom>
          <a:noFill/>
        </p:spPr>
        <p:txBody>
          <a:bodyPr wrap="square" rtlCol="0">
            <a:spAutoFit/>
          </a:bodyPr>
          <a:lstStyle/>
          <a:p>
            <a:r>
              <a:rPr lang="nb-NO" sz="1200" dirty="0">
                <a:solidFill>
                  <a:schemeClr val="bg1"/>
                </a:solidFill>
              </a:rPr>
              <a:t>LISA</a:t>
            </a:r>
          </a:p>
        </p:txBody>
      </p:sp>
      <p:sp>
        <p:nvSpPr>
          <p:cNvPr id="29" name="TekstSylinder 28">
            <a:extLst>
              <a:ext uri="{FF2B5EF4-FFF2-40B4-BE49-F238E27FC236}">
                <a16:creationId xmlns:a16="http://schemas.microsoft.com/office/drawing/2014/main" id="{03E06031-7C5F-2A7B-6AAC-EC4A6DA1FB09}"/>
              </a:ext>
            </a:extLst>
          </p:cNvPr>
          <p:cNvSpPr txBox="1"/>
          <p:nvPr/>
        </p:nvSpPr>
        <p:spPr>
          <a:xfrm>
            <a:off x="1528579" y="5666744"/>
            <a:ext cx="1462088" cy="369332"/>
          </a:xfrm>
          <a:prstGeom prst="rect">
            <a:avLst/>
          </a:prstGeom>
          <a:noFill/>
        </p:spPr>
        <p:txBody>
          <a:bodyPr wrap="square" rtlCol="0">
            <a:spAutoFit/>
          </a:bodyPr>
          <a:lstStyle/>
          <a:p>
            <a:r>
              <a:rPr lang="nb-NO" dirty="0">
                <a:solidFill>
                  <a:schemeClr val="bg1"/>
                </a:solidFill>
              </a:rPr>
              <a:t>Tekst melding</a:t>
            </a:r>
          </a:p>
        </p:txBody>
      </p:sp>
      <p:sp>
        <p:nvSpPr>
          <p:cNvPr id="31" name="TekstSylinder 30">
            <a:extLst>
              <a:ext uri="{FF2B5EF4-FFF2-40B4-BE49-F238E27FC236}">
                <a16:creationId xmlns:a16="http://schemas.microsoft.com/office/drawing/2014/main" id="{BE350EB3-9C9C-9326-53C2-5D5CFBBDB85E}"/>
              </a:ext>
            </a:extLst>
          </p:cNvPr>
          <p:cNvSpPr txBox="1"/>
          <p:nvPr/>
        </p:nvSpPr>
        <p:spPr>
          <a:xfrm>
            <a:off x="1477509" y="5692849"/>
            <a:ext cx="1462088" cy="369332"/>
          </a:xfrm>
          <a:prstGeom prst="rect">
            <a:avLst/>
          </a:prstGeom>
          <a:noFill/>
        </p:spPr>
        <p:txBody>
          <a:bodyPr wrap="square" rtlCol="0">
            <a:spAutoFit/>
          </a:bodyPr>
          <a:lstStyle/>
          <a:p>
            <a:r>
              <a:rPr lang="nb-NO" dirty="0">
                <a:solidFill>
                  <a:schemeClr val="bg1"/>
                </a:solidFill>
              </a:rPr>
              <a:t>Tekst melding</a:t>
            </a:r>
          </a:p>
        </p:txBody>
      </p:sp>
      <p:pic>
        <p:nvPicPr>
          <p:cNvPr id="40" name="Bilde 39">
            <a:extLst>
              <a:ext uri="{FF2B5EF4-FFF2-40B4-BE49-F238E27FC236}">
                <a16:creationId xmlns:a16="http://schemas.microsoft.com/office/drawing/2014/main" id="{311A72D4-C626-488C-9B12-7AB104828C20}"/>
              </a:ext>
            </a:extLst>
          </p:cNvPr>
          <p:cNvPicPr>
            <a:picLocks noChangeAspect="1"/>
          </p:cNvPicPr>
          <p:nvPr/>
        </p:nvPicPr>
        <p:blipFill>
          <a:blip r:embed="rId6"/>
          <a:stretch>
            <a:fillRect/>
          </a:stretch>
        </p:blipFill>
        <p:spPr>
          <a:xfrm>
            <a:off x="3626338" y="517509"/>
            <a:ext cx="394517" cy="356235"/>
          </a:xfrm>
          <a:prstGeom prst="rect">
            <a:avLst/>
          </a:prstGeom>
        </p:spPr>
      </p:pic>
      <p:pic>
        <p:nvPicPr>
          <p:cNvPr id="43" name="Bilde 42">
            <a:extLst>
              <a:ext uri="{FF2B5EF4-FFF2-40B4-BE49-F238E27FC236}">
                <a16:creationId xmlns:a16="http://schemas.microsoft.com/office/drawing/2014/main" id="{72BB142B-21F6-FE4E-290D-2246DEEFC86E}"/>
              </a:ext>
            </a:extLst>
          </p:cNvPr>
          <p:cNvPicPr>
            <a:picLocks noChangeAspect="1"/>
          </p:cNvPicPr>
          <p:nvPr/>
        </p:nvPicPr>
        <p:blipFill>
          <a:blip r:embed="rId7"/>
          <a:stretch>
            <a:fillRect/>
          </a:stretch>
        </p:blipFill>
        <p:spPr>
          <a:xfrm>
            <a:off x="1129995" y="3761923"/>
            <a:ext cx="416968" cy="393573"/>
          </a:xfrm>
          <a:prstGeom prst="rect">
            <a:avLst/>
          </a:prstGeom>
        </p:spPr>
      </p:pic>
      <p:pic>
        <p:nvPicPr>
          <p:cNvPr id="7" name="Bilde 6">
            <a:extLst>
              <a:ext uri="{FF2B5EF4-FFF2-40B4-BE49-F238E27FC236}">
                <a16:creationId xmlns:a16="http://schemas.microsoft.com/office/drawing/2014/main" id="{B9650116-6FEC-025F-5B92-C33D2634C703}"/>
              </a:ext>
            </a:extLst>
          </p:cNvPr>
          <p:cNvPicPr>
            <a:picLocks noChangeAspect="1"/>
          </p:cNvPicPr>
          <p:nvPr/>
        </p:nvPicPr>
        <p:blipFill>
          <a:blip r:embed="rId8"/>
          <a:stretch>
            <a:fillRect/>
          </a:stretch>
        </p:blipFill>
        <p:spPr>
          <a:xfrm>
            <a:off x="1138920" y="4235629"/>
            <a:ext cx="596768" cy="607583"/>
          </a:xfrm>
          <a:prstGeom prst="rect">
            <a:avLst/>
          </a:prstGeom>
        </p:spPr>
      </p:pic>
      <p:pic>
        <p:nvPicPr>
          <p:cNvPr id="12" name="Bilde 11">
            <a:extLst>
              <a:ext uri="{FF2B5EF4-FFF2-40B4-BE49-F238E27FC236}">
                <a16:creationId xmlns:a16="http://schemas.microsoft.com/office/drawing/2014/main" id="{3DD155BC-02E2-5640-A9BF-DCEFE74A8D07}"/>
              </a:ext>
            </a:extLst>
          </p:cNvPr>
          <p:cNvPicPr>
            <a:picLocks noChangeAspect="1"/>
          </p:cNvPicPr>
          <p:nvPr/>
        </p:nvPicPr>
        <p:blipFill>
          <a:blip r:embed="rId9"/>
          <a:stretch>
            <a:fillRect/>
          </a:stretch>
        </p:blipFill>
        <p:spPr>
          <a:xfrm>
            <a:off x="3612361" y="987095"/>
            <a:ext cx="412111" cy="378532"/>
          </a:xfrm>
          <a:prstGeom prst="rect">
            <a:avLst/>
          </a:prstGeom>
        </p:spPr>
      </p:pic>
      <p:pic>
        <p:nvPicPr>
          <p:cNvPr id="13" name="Bilde 12">
            <a:extLst>
              <a:ext uri="{FF2B5EF4-FFF2-40B4-BE49-F238E27FC236}">
                <a16:creationId xmlns:a16="http://schemas.microsoft.com/office/drawing/2014/main" id="{16A06CCD-9420-85DC-59B1-34B915952DDD}"/>
              </a:ext>
            </a:extLst>
          </p:cNvPr>
          <p:cNvPicPr>
            <a:picLocks noChangeAspect="1"/>
          </p:cNvPicPr>
          <p:nvPr/>
        </p:nvPicPr>
        <p:blipFill>
          <a:blip r:embed="rId10"/>
          <a:stretch>
            <a:fillRect/>
          </a:stretch>
        </p:blipFill>
        <p:spPr>
          <a:xfrm>
            <a:off x="3592354" y="1442601"/>
            <a:ext cx="412111" cy="338791"/>
          </a:xfrm>
          <a:prstGeom prst="rect">
            <a:avLst/>
          </a:prstGeom>
        </p:spPr>
      </p:pic>
      <p:sp>
        <p:nvSpPr>
          <p:cNvPr id="24" name="TekstSylinder 23">
            <a:extLst>
              <a:ext uri="{FF2B5EF4-FFF2-40B4-BE49-F238E27FC236}">
                <a16:creationId xmlns:a16="http://schemas.microsoft.com/office/drawing/2014/main" id="{A309283D-34BC-9E06-210A-6C74E992C3F4}"/>
              </a:ext>
            </a:extLst>
          </p:cNvPr>
          <p:cNvSpPr txBox="1"/>
          <p:nvPr/>
        </p:nvSpPr>
        <p:spPr>
          <a:xfrm>
            <a:off x="2854970" y="915561"/>
            <a:ext cx="756832" cy="276999"/>
          </a:xfrm>
          <a:prstGeom prst="rect">
            <a:avLst/>
          </a:prstGeom>
          <a:noFill/>
        </p:spPr>
        <p:txBody>
          <a:bodyPr wrap="square" rtlCol="0">
            <a:spAutoFit/>
          </a:bodyPr>
          <a:lstStyle/>
          <a:p>
            <a:r>
              <a:rPr lang="nb-NO" sz="1200" dirty="0">
                <a:solidFill>
                  <a:schemeClr val="bg1"/>
                </a:solidFill>
              </a:rPr>
              <a:t>POLITI</a:t>
            </a:r>
          </a:p>
        </p:txBody>
      </p:sp>
      <p:sp>
        <p:nvSpPr>
          <p:cNvPr id="5" name="TekstSylinder 4">
            <a:extLst>
              <a:ext uri="{FF2B5EF4-FFF2-40B4-BE49-F238E27FC236}">
                <a16:creationId xmlns:a16="http://schemas.microsoft.com/office/drawing/2014/main" id="{24F89070-5B37-9E43-5327-84288E9EDA60}"/>
              </a:ext>
            </a:extLst>
          </p:cNvPr>
          <p:cNvSpPr txBox="1"/>
          <p:nvPr/>
        </p:nvSpPr>
        <p:spPr>
          <a:xfrm>
            <a:off x="5148197" y="517509"/>
            <a:ext cx="6488482" cy="2308324"/>
          </a:xfrm>
          <a:prstGeom prst="rect">
            <a:avLst/>
          </a:prstGeom>
          <a:noFill/>
        </p:spPr>
        <p:txBody>
          <a:bodyPr wrap="square" rtlCol="0">
            <a:spAutoFit/>
          </a:bodyPr>
          <a:lstStyle/>
          <a:p>
            <a:r>
              <a:rPr lang="nb-NO" dirty="0"/>
              <a:t>Automatisk varsling av faresoner.</a:t>
            </a:r>
          </a:p>
          <a:p>
            <a:pPr marL="285750" indent="-285750">
              <a:buFont typeface="Arial" panose="020B0604020202020204" pitchFamily="34" charset="0"/>
              <a:buChar char="•"/>
            </a:pPr>
            <a:r>
              <a:rPr lang="nb-NO" dirty="0"/>
              <a:t>Uavhengig av om man har aktivert alarm eller ikke vil det være mulig å bruke kartfunksjonen til navigering og dermed få opp varsling på områder og ruter som har en historikk for å være utrygge </a:t>
            </a:r>
            <a:r>
              <a:rPr lang="nb-NO" dirty="0" err="1"/>
              <a:t>ifht</a:t>
            </a:r>
            <a:r>
              <a:rPr lang="nb-NO" dirty="0"/>
              <a:t> voldshistorikk rapportert i diverse nyhetsartikler / politilogg og </a:t>
            </a:r>
            <a:r>
              <a:rPr lang="nb-NO" dirty="0" err="1"/>
              <a:t>SoMe</a:t>
            </a:r>
            <a:r>
              <a:rPr lang="nb-NO" dirty="0"/>
              <a:t>. Denne </a:t>
            </a:r>
            <a:r>
              <a:rPr lang="nb-NO" dirty="0" err="1"/>
              <a:t>funskjonen</a:t>
            </a:r>
            <a:r>
              <a:rPr lang="nb-NO" dirty="0"/>
              <a:t> krever KI for å kunne finne og omsette informasjonen til merkede områder på kartet.</a:t>
            </a:r>
          </a:p>
          <a:p>
            <a:pPr marL="285750" indent="-285750">
              <a:buFont typeface="Arial" panose="020B0604020202020204" pitchFamily="34" charset="0"/>
              <a:buChar char="•"/>
            </a:pPr>
            <a:r>
              <a:rPr lang="nb-NO" dirty="0"/>
              <a:t>Disse områdene og rutene vil markeres med rødt </a:t>
            </a:r>
            <a:r>
              <a:rPr lang="nb-NO"/>
              <a:t>på kartet.</a:t>
            </a:r>
            <a:endParaRPr lang="nb-NO" dirty="0"/>
          </a:p>
        </p:txBody>
      </p:sp>
      <mc:AlternateContent xmlns:mc="http://schemas.openxmlformats.org/markup-compatibility/2006">
        <mc:Choice xmlns:p14="http://schemas.microsoft.com/office/powerpoint/2010/main" Requires="p14">
          <p:contentPart p14:bwMode="auto" r:id="rId11">
            <p14:nvContentPartPr>
              <p14:cNvPr id="28" name="Håndskrift 27">
                <a:extLst>
                  <a:ext uri="{FF2B5EF4-FFF2-40B4-BE49-F238E27FC236}">
                    <a16:creationId xmlns:a16="http://schemas.microsoft.com/office/drawing/2014/main" id="{3B49D063-45FE-9831-AEBA-2181A14D2275}"/>
                  </a:ext>
                </a:extLst>
              </p14:cNvPr>
              <p14:cNvContentPartPr/>
              <p14:nvPr/>
            </p14:nvContentPartPr>
            <p14:xfrm>
              <a:off x="3437774" y="5002468"/>
              <a:ext cx="212760" cy="429840"/>
            </p14:xfrm>
          </p:contentPart>
        </mc:Choice>
        <mc:Fallback>
          <p:pic>
            <p:nvPicPr>
              <p:cNvPr id="28" name="Håndskrift 27">
                <a:extLst>
                  <a:ext uri="{FF2B5EF4-FFF2-40B4-BE49-F238E27FC236}">
                    <a16:creationId xmlns:a16="http://schemas.microsoft.com/office/drawing/2014/main" id="{3B49D063-45FE-9831-AEBA-2181A14D2275}"/>
                  </a:ext>
                </a:extLst>
              </p:cNvPr>
              <p:cNvPicPr/>
              <p:nvPr/>
            </p:nvPicPr>
            <p:blipFill>
              <a:blip r:embed="rId12"/>
              <a:stretch>
                <a:fillRect/>
              </a:stretch>
            </p:blipFill>
            <p:spPr>
              <a:xfrm>
                <a:off x="3401774" y="4966468"/>
                <a:ext cx="284400" cy="501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2" name="Håndskrift 31">
                <a:extLst>
                  <a:ext uri="{FF2B5EF4-FFF2-40B4-BE49-F238E27FC236}">
                    <a16:creationId xmlns:a16="http://schemas.microsoft.com/office/drawing/2014/main" id="{494421DA-BB41-2352-9E9A-EE880463BA36}"/>
                  </a:ext>
                </a:extLst>
              </p14:cNvPr>
              <p14:cNvContentPartPr/>
              <p14:nvPr/>
            </p14:nvContentPartPr>
            <p14:xfrm>
              <a:off x="3657734" y="4841908"/>
              <a:ext cx="63720" cy="144720"/>
            </p14:xfrm>
          </p:contentPart>
        </mc:Choice>
        <mc:Fallback>
          <p:pic>
            <p:nvPicPr>
              <p:cNvPr id="32" name="Håndskrift 31">
                <a:extLst>
                  <a:ext uri="{FF2B5EF4-FFF2-40B4-BE49-F238E27FC236}">
                    <a16:creationId xmlns:a16="http://schemas.microsoft.com/office/drawing/2014/main" id="{494421DA-BB41-2352-9E9A-EE880463BA36}"/>
                  </a:ext>
                </a:extLst>
              </p:cNvPr>
              <p:cNvPicPr/>
              <p:nvPr/>
            </p:nvPicPr>
            <p:blipFill>
              <a:blip r:embed="rId14"/>
              <a:stretch>
                <a:fillRect/>
              </a:stretch>
            </p:blipFill>
            <p:spPr>
              <a:xfrm>
                <a:off x="3622094" y="4806268"/>
                <a:ext cx="13536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3" name="Håndskrift 32">
                <a:extLst>
                  <a:ext uri="{FF2B5EF4-FFF2-40B4-BE49-F238E27FC236}">
                    <a16:creationId xmlns:a16="http://schemas.microsoft.com/office/drawing/2014/main" id="{4D4069B0-538C-32EC-D3E0-6836DB6C64C1}"/>
                  </a:ext>
                </a:extLst>
              </p14:cNvPr>
              <p14:cNvContentPartPr/>
              <p14:nvPr/>
            </p14:nvContentPartPr>
            <p14:xfrm>
              <a:off x="3624974" y="4191388"/>
              <a:ext cx="331920" cy="159480"/>
            </p14:xfrm>
          </p:contentPart>
        </mc:Choice>
        <mc:Fallback>
          <p:pic>
            <p:nvPicPr>
              <p:cNvPr id="33" name="Håndskrift 32">
                <a:extLst>
                  <a:ext uri="{FF2B5EF4-FFF2-40B4-BE49-F238E27FC236}">
                    <a16:creationId xmlns:a16="http://schemas.microsoft.com/office/drawing/2014/main" id="{4D4069B0-538C-32EC-D3E0-6836DB6C64C1}"/>
                  </a:ext>
                </a:extLst>
              </p:cNvPr>
              <p:cNvPicPr/>
              <p:nvPr/>
            </p:nvPicPr>
            <p:blipFill>
              <a:blip r:embed="rId16"/>
              <a:stretch>
                <a:fillRect/>
              </a:stretch>
            </p:blipFill>
            <p:spPr>
              <a:xfrm>
                <a:off x="3588974" y="4155748"/>
                <a:ext cx="403560" cy="231120"/>
              </a:xfrm>
              <a:prstGeom prst="rect">
                <a:avLst/>
              </a:prstGeom>
            </p:spPr>
          </p:pic>
        </mc:Fallback>
      </mc:AlternateContent>
      <p:sp>
        <p:nvSpPr>
          <p:cNvPr id="34" name="Friform 33">
            <a:extLst>
              <a:ext uri="{FF2B5EF4-FFF2-40B4-BE49-F238E27FC236}">
                <a16:creationId xmlns:a16="http://schemas.microsoft.com/office/drawing/2014/main" id="{80D09527-C929-4B14-F52E-903A23C4AEAF}"/>
              </a:ext>
            </a:extLst>
          </p:cNvPr>
          <p:cNvSpPr/>
          <p:nvPr/>
        </p:nvSpPr>
        <p:spPr>
          <a:xfrm>
            <a:off x="3051544" y="3168455"/>
            <a:ext cx="871870" cy="1467340"/>
          </a:xfrm>
          <a:custGeom>
            <a:avLst/>
            <a:gdLst>
              <a:gd name="connsiteX0" fmla="*/ 659219 w 871870"/>
              <a:gd name="connsiteY0" fmla="*/ 531675 h 1467340"/>
              <a:gd name="connsiteX1" fmla="*/ 659219 w 871870"/>
              <a:gd name="connsiteY1" fmla="*/ 531675 h 1467340"/>
              <a:gd name="connsiteX2" fmla="*/ 542261 w 871870"/>
              <a:gd name="connsiteY2" fmla="*/ 499778 h 1467340"/>
              <a:gd name="connsiteX3" fmla="*/ 510363 w 871870"/>
              <a:gd name="connsiteY3" fmla="*/ 478512 h 1467340"/>
              <a:gd name="connsiteX4" fmla="*/ 467833 w 871870"/>
              <a:gd name="connsiteY4" fmla="*/ 457247 h 1467340"/>
              <a:gd name="connsiteX5" fmla="*/ 404037 w 871870"/>
              <a:gd name="connsiteY5" fmla="*/ 435982 h 1467340"/>
              <a:gd name="connsiteX6" fmla="*/ 372140 w 871870"/>
              <a:gd name="connsiteY6" fmla="*/ 425350 h 1467340"/>
              <a:gd name="connsiteX7" fmla="*/ 361507 w 871870"/>
              <a:gd name="connsiteY7" fmla="*/ 393452 h 1467340"/>
              <a:gd name="connsiteX8" fmla="*/ 404037 w 871870"/>
              <a:gd name="connsiteY8" fmla="*/ 329657 h 1467340"/>
              <a:gd name="connsiteX9" fmla="*/ 435935 w 871870"/>
              <a:gd name="connsiteY9" fmla="*/ 265861 h 1467340"/>
              <a:gd name="connsiteX10" fmla="*/ 446568 w 871870"/>
              <a:gd name="connsiteY10" fmla="*/ 233964 h 1467340"/>
              <a:gd name="connsiteX11" fmla="*/ 489098 w 871870"/>
              <a:gd name="connsiteY11" fmla="*/ 170168 h 1467340"/>
              <a:gd name="connsiteX12" fmla="*/ 499730 w 871870"/>
              <a:gd name="connsiteY12" fmla="*/ 138271 h 1467340"/>
              <a:gd name="connsiteX13" fmla="*/ 531628 w 871870"/>
              <a:gd name="connsiteY13" fmla="*/ 106373 h 1467340"/>
              <a:gd name="connsiteX14" fmla="*/ 574158 w 871870"/>
              <a:gd name="connsiteY14" fmla="*/ 42578 h 1467340"/>
              <a:gd name="connsiteX15" fmla="*/ 606056 w 871870"/>
              <a:gd name="connsiteY15" fmla="*/ 47 h 1467340"/>
              <a:gd name="connsiteX16" fmla="*/ 435935 w 871870"/>
              <a:gd name="connsiteY16" fmla="*/ 74475 h 1467340"/>
              <a:gd name="connsiteX17" fmla="*/ 563526 w 871870"/>
              <a:gd name="connsiteY17" fmla="*/ 117005 h 1467340"/>
              <a:gd name="connsiteX18" fmla="*/ 669851 w 871870"/>
              <a:gd name="connsiteY18" fmla="*/ 170168 h 1467340"/>
              <a:gd name="connsiteX19" fmla="*/ 701749 w 871870"/>
              <a:gd name="connsiteY19" fmla="*/ 191433 h 1467340"/>
              <a:gd name="connsiteX20" fmla="*/ 754912 w 871870"/>
              <a:gd name="connsiteY20" fmla="*/ 202066 h 1467340"/>
              <a:gd name="connsiteX21" fmla="*/ 808075 w 871870"/>
              <a:gd name="connsiteY21" fmla="*/ 233964 h 1467340"/>
              <a:gd name="connsiteX22" fmla="*/ 850605 w 871870"/>
              <a:gd name="connsiteY22" fmla="*/ 255229 h 1467340"/>
              <a:gd name="connsiteX23" fmla="*/ 871870 w 871870"/>
              <a:gd name="connsiteY23" fmla="*/ 287126 h 1467340"/>
              <a:gd name="connsiteX24" fmla="*/ 765544 w 871870"/>
              <a:gd name="connsiteY24" fmla="*/ 414717 h 1467340"/>
              <a:gd name="connsiteX25" fmla="*/ 563526 w 871870"/>
              <a:gd name="connsiteY25" fmla="*/ 616736 h 1467340"/>
              <a:gd name="connsiteX26" fmla="*/ 446568 w 871870"/>
              <a:gd name="connsiteY26" fmla="*/ 733694 h 1467340"/>
              <a:gd name="connsiteX27" fmla="*/ 276447 w 871870"/>
              <a:gd name="connsiteY27" fmla="*/ 925080 h 1467340"/>
              <a:gd name="connsiteX28" fmla="*/ 223284 w 871870"/>
              <a:gd name="connsiteY28" fmla="*/ 978243 h 1467340"/>
              <a:gd name="connsiteX29" fmla="*/ 202019 w 871870"/>
              <a:gd name="connsiteY29" fmla="*/ 1020773 h 1467340"/>
              <a:gd name="connsiteX30" fmla="*/ 180754 w 871870"/>
              <a:gd name="connsiteY30" fmla="*/ 1020773 h 1467340"/>
              <a:gd name="connsiteX31" fmla="*/ 116958 w 871870"/>
              <a:gd name="connsiteY31" fmla="*/ 797489 h 1467340"/>
              <a:gd name="connsiteX32" fmla="*/ 297712 w 871870"/>
              <a:gd name="connsiteY32" fmla="*/ 446615 h 1467340"/>
              <a:gd name="connsiteX33" fmla="*/ 680484 w 871870"/>
              <a:gd name="connsiteY33" fmla="*/ 669898 h 1467340"/>
              <a:gd name="connsiteX34" fmla="*/ 733647 w 871870"/>
              <a:gd name="connsiteY34" fmla="*/ 776224 h 1467340"/>
              <a:gd name="connsiteX35" fmla="*/ 595423 w 871870"/>
              <a:gd name="connsiteY35" fmla="*/ 1010140 h 1467340"/>
              <a:gd name="connsiteX36" fmla="*/ 382772 w 871870"/>
              <a:gd name="connsiteY36" fmla="*/ 1467340 h 1467340"/>
              <a:gd name="connsiteX37" fmla="*/ 0 w 871870"/>
              <a:gd name="connsiteY37" fmla="*/ 1318485 h 1467340"/>
              <a:gd name="connsiteX38" fmla="*/ 0 w 871870"/>
              <a:gd name="connsiteY38" fmla="*/ 1318485 h 1467340"/>
              <a:gd name="connsiteX39" fmla="*/ 329609 w 871870"/>
              <a:gd name="connsiteY39" fmla="*/ 1212159 h 14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1870" h="1467340">
                <a:moveTo>
                  <a:pt x="659219" y="531675"/>
                </a:moveTo>
                <a:lnTo>
                  <a:pt x="659219" y="531675"/>
                </a:lnTo>
                <a:cubicBezTo>
                  <a:pt x="620233" y="521043"/>
                  <a:pt x="580317" y="513369"/>
                  <a:pt x="542261" y="499778"/>
                </a:cubicBezTo>
                <a:cubicBezTo>
                  <a:pt x="530226" y="495480"/>
                  <a:pt x="521458" y="484852"/>
                  <a:pt x="510363" y="478512"/>
                </a:cubicBezTo>
                <a:cubicBezTo>
                  <a:pt x="496601" y="470648"/>
                  <a:pt x="482549" y="463133"/>
                  <a:pt x="467833" y="457247"/>
                </a:cubicBezTo>
                <a:cubicBezTo>
                  <a:pt x="447021" y="448922"/>
                  <a:pt x="425302" y="443070"/>
                  <a:pt x="404037" y="435982"/>
                </a:cubicBezTo>
                <a:lnTo>
                  <a:pt x="372140" y="425350"/>
                </a:lnTo>
                <a:cubicBezTo>
                  <a:pt x="368596" y="414717"/>
                  <a:pt x="357963" y="404085"/>
                  <a:pt x="361507" y="393452"/>
                </a:cubicBezTo>
                <a:cubicBezTo>
                  <a:pt x="369589" y="369206"/>
                  <a:pt x="395955" y="353903"/>
                  <a:pt x="404037" y="329657"/>
                </a:cubicBezTo>
                <a:cubicBezTo>
                  <a:pt x="430762" y="249484"/>
                  <a:pt x="394713" y="348304"/>
                  <a:pt x="435935" y="265861"/>
                </a:cubicBezTo>
                <a:cubicBezTo>
                  <a:pt x="440947" y="255837"/>
                  <a:pt x="441125" y="243761"/>
                  <a:pt x="446568" y="233964"/>
                </a:cubicBezTo>
                <a:cubicBezTo>
                  <a:pt x="458980" y="211623"/>
                  <a:pt x="489098" y="170168"/>
                  <a:pt x="489098" y="170168"/>
                </a:cubicBezTo>
                <a:cubicBezTo>
                  <a:pt x="492642" y="159536"/>
                  <a:pt x="493513" y="147596"/>
                  <a:pt x="499730" y="138271"/>
                </a:cubicBezTo>
                <a:cubicBezTo>
                  <a:pt x="508071" y="125760"/>
                  <a:pt x="522396" y="118242"/>
                  <a:pt x="531628" y="106373"/>
                </a:cubicBezTo>
                <a:cubicBezTo>
                  <a:pt x="547319" y="86199"/>
                  <a:pt x="562729" y="65437"/>
                  <a:pt x="574158" y="42578"/>
                </a:cubicBezTo>
                <a:cubicBezTo>
                  <a:pt x="597008" y="-3123"/>
                  <a:pt x="579573" y="47"/>
                  <a:pt x="606056" y="47"/>
                </a:cubicBezTo>
                <a:lnTo>
                  <a:pt x="435935" y="74475"/>
                </a:lnTo>
                <a:cubicBezTo>
                  <a:pt x="478465" y="88652"/>
                  <a:pt x="525084" y="93940"/>
                  <a:pt x="563526" y="117005"/>
                </a:cubicBezTo>
                <a:cubicBezTo>
                  <a:pt x="711390" y="205724"/>
                  <a:pt x="525157" y="97821"/>
                  <a:pt x="669851" y="170168"/>
                </a:cubicBezTo>
                <a:cubicBezTo>
                  <a:pt x="681281" y="175883"/>
                  <a:pt x="689784" y="186946"/>
                  <a:pt x="701749" y="191433"/>
                </a:cubicBezTo>
                <a:cubicBezTo>
                  <a:pt x="718670" y="197779"/>
                  <a:pt x="737191" y="198522"/>
                  <a:pt x="754912" y="202066"/>
                </a:cubicBezTo>
                <a:cubicBezTo>
                  <a:pt x="772633" y="212699"/>
                  <a:pt x="790010" y="223928"/>
                  <a:pt x="808075" y="233964"/>
                </a:cubicBezTo>
                <a:cubicBezTo>
                  <a:pt x="821930" y="241661"/>
                  <a:pt x="838429" y="245082"/>
                  <a:pt x="850605" y="255229"/>
                </a:cubicBezTo>
                <a:cubicBezTo>
                  <a:pt x="860422" y="263410"/>
                  <a:pt x="864782" y="276494"/>
                  <a:pt x="871870" y="287126"/>
                </a:cubicBezTo>
                <a:cubicBezTo>
                  <a:pt x="850580" y="393574"/>
                  <a:pt x="881611" y="298649"/>
                  <a:pt x="765544" y="414717"/>
                </a:cubicBezTo>
                <a:lnTo>
                  <a:pt x="563526" y="616736"/>
                </a:lnTo>
                <a:cubicBezTo>
                  <a:pt x="524540" y="655722"/>
                  <a:pt x="483197" y="692486"/>
                  <a:pt x="446568" y="733694"/>
                </a:cubicBezTo>
                <a:cubicBezTo>
                  <a:pt x="389861" y="797489"/>
                  <a:pt x="336802" y="864725"/>
                  <a:pt x="276447" y="925080"/>
                </a:cubicBezTo>
                <a:cubicBezTo>
                  <a:pt x="258726" y="942801"/>
                  <a:pt x="238670" y="958461"/>
                  <a:pt x="223284" y="978243"/>
                </a:cubicBezTo>
                <a:cubicBezTo>
                  <a:pt x="213553" y="990754"/>
                  <a:pt x="213227" y="1009565"/>
                  <a:pt x="202019" y="1020773"/>
                </a:cubicBezTo>
                <a:cubicBezTo>
                  <a:pt x="197007" y="1025785"/>
                  <a:pt x="187842" y="1020773"/>
                  <a:pt x="180754" y="1020773"/>
                </a:cubicBezTo>
                <a:lnTo>
                  <a:pt x="116958" y="797489"/>
                </a:lnTo>
                <a:lnTo>
                  <a:pt x="297712" y="446615"/>
                </a:lnTo>
                <a:lnTo>
                  <a:pt x="680484" y="669898"/>
                </a:lnTo>
                <a:lnTo>
                  <a:pt x="733647" y="776224"/>
                </a:lnTo>
                <a:lnTo>
                  <a:pt x="595423" y="1010140"/>
                </a:lnTo>
                <a:lnTo>
                  <a:pt x="382772" y="1467340"/>
                </a:lnTo>
                <a:lnTo>
                  <a:pt x="0" y="1318485"/>
                </a:lnTo>
                <a:lnTo>
                  <a:pt x="0" y="1318485"/>
                </a:lnTo>
                <a:lnTo>
                  <a:pt x="329609" y="1212159"/>
                </a:lnTo>
              </a:path>
            </a:pathLst>
          </a:custGeom>
          <a:pattFill prst="pct70">
            <a:fgClr>
              <a:srgbClr val="FF0000"/>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878244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vrundet rektangel 3">
            <a:extLst>
              <a:ext uri="{FF2B5EF4-FFF2-40B4-BE49-F238E27FC236}">
                <a16:creationId xmlns:a16="http://schemas.microsoft.com/office/drawing/2014/main" id="{BCA48257-0B3E-8243-8201-FBD7863F475B}"/>
              </a:ext>
            </a:extLst>
          </p:cNvPr>
          <p:cNvSpPr/>
          <p:nvPr/>
        </p:nvSpPr>
        <p:spPr>
          <a:xfrm>
            <a:off x="967408" y="185530"/>
            <a:ext cx="3273287" cy="65333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Avrundet rektangel 10">
            <a:extLst>
              <a:ext uri="{FF2B5EF4-FFF2-40B4-BE49-F238E27FC236}">
                <a16:creationId xmlns:a16="http://schemas.microsoft.com/office/drawing/2014/main" id="{5AE0A248-C6DA-5F45-B830-7FE840DFE4AF}"/>
              </a:ext>
            </a:extLst>
          </p:cNvPr>
          <p:cNvSpPr/>
          <p:nvPr/>
        </p:nvSpPr>
        <p:spPr>
          <a:xfrm>
            <a:off x="1332616" y="2537791"/>
            <a:ext cx="2542867" cy="110552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Rektangel 14">
            <a:extLst>
              <a:ext uri="{FF2B5EF4-FFF2-40B4-BE49-F238E27FC236}">
                <a16:creationId xmlns:a16="http://schemas.microsoft.com/office/drawing/2014/main" id="{B5C649E5-AB5B-9A48-809C-6A0CA8B0A87A}"/>
              </a:ext>
            </a:extLst>
          </p:cNvPr>
          <p:cNvSpPr/>
          <p:nvPr/>
        </p:nvSpPr>
        <p:spPr>
          <a:xfrm>
            <a:off x="1447322" y="2628887"/>
            <a:ext cx="2313454" cy="923330"/>
          </a:xfrm>
          <a:prstGeom prst="rect">
            <a:avLst/>
          </a:prstGeom>
          <a:noFill/>
        </p:spPr>
        <p:txBody>
          <a:bodyPr wrap="none" lIns="91440" tIns="45720" rIns="91440" bIns="45720">
            <a:spAutoFit/>
          </a:bodyPr>
          <a:lstStyle/>
          <a:p>
            <a:pPr algn="ctr"/>
            <a:r>
              <a:rPr lang="nb-NO"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ALARM</a:t>
            </a:r>
          </a:p>
        </p:txBody>
      </p:sp>
      <p:sp>
        <p:nvSpPr>
          <p:cNvPr id="16" name="Avrundet rektangel 15">
            <a:extLst>
              <a:ext uri="{FF2B5EF4-FFF2-40B4-BE49-F238E27FC236}">
                <a16:creationId xmlns:a16="http://schemas.microsoft.com/office/drawing/2014/main" id="{71F1F860-A25B-D747-9BE4-2746635696DB}"/>
              </a:ext>
            </a:extLst>
          </p:cNvPr>
          <p:cNvSpPr/>
          <p:nvPr/>
        </p:nvSpPr>
        <p:spPr>
          <a:xfrm>
            <a:off x="4678020" y="185530"/>
            <a:ext cx="3273287" cy="65333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3" name="Rett pil 2">
            <a:extLst>
              <a:ext uri="{FF2B5EF4-FFF2-40B4-BE49-F238E27FC236}">
                <a16:creationId xmlns:a16="http://schemas.microsoft.com/office/drawing/2014/main" id="{B0CE3BA7-4807-934F-A2BA-C443EAB1A8F7}"/>
              </a:ext>
            </a:extLst>
          </p:cNvPr>
          <p:cNvCxnSpPr/>
          <p:nvPr/>
        </p:nvCxnSpPr>
        <p:spPr>
          <a:xfrm>
            <a:off x="1690947" y="771527"/>
            <a:ext cx="3549784" cy="0"/>
          </a:xfrm>
          <a:prstGeom prst="straightConnector1">
            <a:avLst/>
          </a:prstGeom>
          <a:ln w="539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 name="TekstSylinder 5">
            <a:extLst>
              <a:ext uri="{FF2B5EF4-FFF2-40B4-BE49-F238E27FC236}">
                <a16:creationId xmlns:a16="http://schemas.microsoft.com/office/drawing/2014/main" id="{102CC330-75D8-664E-9E28-8D9FC193EA89}"/>
              </a:ext>
            </a:extLst>
          </p:cNvPr>
          <p:cNvSpPr txBox="1"/>
          <p:nvPr/>
        </p:nvSpPr>
        <p:spPr>
          <a:xfrm>
            <a:off x="4972050" y="871539"/>
            <a:ext cx="2786063" cy="5539978"/>
          </a:xfrm>
          <a:prstGeom prst="rect">
            <a:avLst/>
          </a:prstGeom>
          <a:noFill/>
        </p:spPr>
        <p:txBody>
          <a:bodyPr wrap="square" rtlCol="0">
            <a:spAutoFit/>
          </a:bodyPr>
          <a:lstStyle/>
          <a:p>
            <a:r>
              <a:rPr lang="nb-NO" sz="1600" dirty="0">
                <a:solidFill>
                  <a:schemeClr val="bg1"/>
                </a:solidFill>
              </a:rPr>
              <a:t>Ny gruppe</a:t>
            </a:r>
          </a:p>
          <a:p>
            <a:endParaRPr lang="nb-NO" sz="1600" dirty="0">
              <a:solidFill>
                <a:schemeClr val="bg1"/>
              </a:solidFill>
            </a:endParaRPr>
          </a:p>
          <a:p>
            <a:r>
              <a:rPr lang="nb-NO" sz="1600" dirty="0">
                <a:solidFill>
                  <a:schemeClr val="bg1"/>
                </a:solidFill>
              </a:rPr>
              <a:t>Inviter venner</a:t>
            </a:r>
          </a:p>
          <a:p>
            <a:endParaRPr lang="nb-NO" sz="1600" dirty="0">
              <a:solidFill>
                <a:schemeClr val="bg1"/>
              </a:solidFill>
            </a:endParaRPr>
          </a:p>
          <a:p>
            <a:r>
              <a:rPr lang="nb-NO" sz="1600" dirty="0">
                <a:solidFill>
                  <a:schemeClr val="bg1"/>
                </a:solidFill>
              </a:rPr>
              <a:t>Utseende</a:t>
            </a:r>
          </a:p>
          <a:p>
            <a:endParaRPr lang="nb-NO" sz="1600" dirty="0">
              <a:solidFill>
                <a:schemeClr val="bg1"/>
              </a:solidFill>
            </a:endParaRPr>
          </a:p>
          <a:p>
            <a:r>
              <a:rPr lang="nb-NO" sz="1600" dirty="0">
                <a:solidFill>
                  <a:schemeClr val="bg1"/>
                </a:solidFill>
              </a:rPr>
              <a:t>Forhåndslagrede meldinger</a:t>
            </a:r>
          </a:p>
          <a:p>
            <a:endParaRPr lang="nb-NO" sz="1600" dirty="0">
              <a:solidFill>
                <a:schemeClr val="bg1"/>
              </a:solidFill>
            </a:endParaRPr>
          </a:p>
          <a:p>
            <a:r>
              <a:rPr lang="nb-NO" sz="1600" dirty="0">
                <a:solidFill>
                  <a:schemeClr val="bg1"/>
                </a:solidFill>
              </a:rPr>
              <a:t>Rediger taleaktivering</a:t>
            </a:r>
          </a:p>
          <a:p>
            <a:endParaRPr lang="nb-NO" sz="1600" dirty="0">
              <a:solidFill>
                <a:schemeClr val="bg1"/>
              </a:solidFill>
            </a:endParaRPr>
          </a:p>
          <a:p>
            <a:r>
              <a:rPr lang="nb-NO" sz="1600" dirty="0">
                <a:solidFill>
                  <a:schemeClr val="bg1"/>
                </a:solidFill>
              </a:rPr>
              <a:t>Rediger alarm</a:t>
            </a:r>
          </a:p>
          <a:p>
            <a:endParaRPr lang="nb-NO" sz="1600" dirty="0">
              <a:solidFill>
                <a:schemeClr val="bg1"/>
              </a:solidFill>
            </a:endParaRPr>
          </a:p>
          <a:p>
            <a:r>
              <a:rPr lang="nb-NO" sz="1600" dirty="0">
                <a:solidFill>
                  <a:schemeClr val="bg1"/>
                </a:solidFill>
              </a:rPr>
              <a:t>Rediger bakgrunn</a:t>
            </a:r>
          </a:p>
          <a:p>
            <a:endParaRPr lang="nb-NO" sz="1600" dirty="0">
              <a:solidFill>
                <a:schemeClr val="bg1"/>
              </a:solidFill>
            </a:endParaRPr>
          </a:p>
          <a:p>
            <a:r>
              <a:rPr lang="nb-NO" sz="1600" dirty="0">
                <a:solidFill>
                  <a:schemeClr val="bg1"/>
                </a:solidFill>
              </a:rPr>
              <a:t>Lagre lokalt nødnummer</a:t>
            </a:r>
          </a:p>
          <a:p>
            <a:endParaRPr lang="nb-NO" sz="1600" dirty="0">
              <a:solidFill>
                <a:schemeClr val="bg1"/>
              </a:solidFill>
            </a:endParaRPr>
          </a:p>
          <a:p>
            <a:r>
              <a:rPr lang="nb-NO" sz="1600" dirty="0">
                <a:solidFill>
                  <a:schemeClr val="bg1"/>
                </a:solidFill>
              </a:rPr>
              <a:t>Opprett safehavens</a:t>
            </a:r>
          </a:p>
          <a:p>
            <a:endParaRPr lang="nb-NO" sz="1600" dirty="0">
              <a:solidFill>
                <a:schemeClr val="bg1"/>
              </a:solidFill>
            </a:endParaRPr>
          </a:p>
          <a:p>
            <a:r>
              <a:rPr lang="nb-NO" sz="1600" dirty="0">
                <a:solidFill>
                  <a:schemeClr val="bg1"/>
                </a:solidFill>
              </a:rPr>
              <a:t>Legg til PTT-knapp</a:t>
            </a:r>
          </a:p>
          <a:p>
            <a:endParaRPr lang="nb-NO" sz="1600" dirty="0">
              <a:solidFill>
                <a:schemeClr val="bg1"/>
              </a:solidFill>
            </a:endParaRPr>
          </a:p>
          <a:p>
            <a:r>
              <a:rPr lang="nb-NO" sz="1600" dirty="0">
                <a:solidFill>
                  <a:schemeClr val="bg1"/>
                </a:solidFill>
              </a:rPr>
              <a:t>Om </a:t>
            </a:r>
            <a:r>
              <a:rPr lang="nb-NO" sz="1600" dirty="0" err="1">
                <a:solidFill>
                  <a:schemeClr val="bg1"/>
                </a:solidFill>
              </a:rPr>
              <a:t>appen</a:t>
            </a:r>
            <a:endParaRPr lang="nb-NO" sz="1600" dirty="0">
              <a:solidFill>
                <a:schemeClr val="bg1"/>
              </a:solidFill>
            </a:endParaRPr>
          </a:p>
          <a:p>
            <a:endParaRPr lang="nb-NO" dirty="0">
              <a:solidFill>
                <a:schemeClr val="bg1"/>
              </a:solidFill>
            </a:endParaRPr>
          </a:p>
        </p:txBody>
      </p:sp>
      <p:sp>
        <p:nvSpPr>
          <p:cNvPr id="8" name="TekstSylinder 7">
            <a:extLst>
              <a:ext uri="{FF2B5EF4-FFF2-40B4-BE49-F238E27FC236}">
                <a16:creationId xmlns:a16="http://schemas.microsoft.com/office/drawing/2014/main" id="{1139CA58-5D66-EA45-89C4-01CCD3A1F566}"/>
              </a:ext>
            </a:extLst>
          </p:cNvPr>
          <p:cNvSpPr txBox="1"/>
          <p:nvPr/>
        </p:nvSpPr>
        <p:spPr>
          <a:xfrm>
            <a:off x="1185863" y="514350"/>
            <a:ext cx="505084" cy="369332"/>
          </a:xfrm>
          <a:prstGeom prst="rect">
            <a:avLst/>
          </a:prstGeom>
          <a:noFill/>
        </p:spPr>
        <p:txBody>
          <a:bodyPr wrap="square" rtlCol="0">
            <a:spAutoFit/>
          </a:bodyPr>
          <a:lstStyle/>
          <a:p>
            <a:r>
              <a:rPr lang="nb-NO" dirty="0">
                <a:solidFill>
                  <a:schemeClr val="bg1"/>
                </a:solidFill>
              </a:rPr>
              <a:t>...</a:t>
            </a:r>
          </a:p>
        </p:txBody>
      </p:sp>
      <p:sp>
        <p:nvSpPr>
          <p:cNvPr id="17" name="TekstSylinder 16">
            <a:extLst>
              <a:ext uri="{FF2B5EF4-FFF2-40B4-BE49-F238E27FC236}">
                <a16:creationId xmlns:a16="http://schemas.microsoft.com/office/drawing/2014/main" id="{344CF693-162C-2647-A072-1FFDCDA26C32}"/>
              </a:ext>
            </a:extLst>
          </p:cNvPr>
          <p:cNvSpPr txBox="1"/>
          <p:nvPr/>
        </p:nvSpPr>
        <p:spPr>
          <a:xfrm>
            <a:off x="8245337" y="0"/>
            <a:ext cx="3799026" cy="6340197"/>
          </a:xfrm>
          <a:prstGeom prst="rect">
            <a:avLst/>
          </a:prstGeom>
          <a:noFill/>
        </p:spPr>
        <p:txBody>
          <a:bodyPr wrap="square" rtlCol="0">
            <a:spAutoFit/>
          </a:bodyPr>
          <a:lstStyle/>
          <a:p>
            <a:pPr marL="285750" indent="-285750">
              <a:buFont typeface="Arial" panose="020B0604020202020204" pitchFamily="34" charset="0"/>
              <a:buChar char="•"/>
            </a:pPr>
            <a:r>
              <a:rPr lang="nb-NO" sz="1400" dirty="0"/>
              <a:t>Ny gruppe – åpner kontakter og sender invitasjon som må godkjennes av den enkelte. Grupper må så igjen godkjennes av alle etterhvert som flere medlemmer legges til. Det vil være mulig for et gruppemedlem å deaktivere seg fra en gruppe ved å sette seg som inaktiv. Alle medlemmer i gruppen vil da motta et varsel når dette gjøres. Man kan også være medlem av flere grupper samtidig.</a:t>
            </a:r>
          </a:p>
          <a:p>
            <a:pPr marL="285750" indent="-285750">
              <a:buFont typeface="Arial" panose="020B0604020202020204" pitchFamily="34" charset="0"/>
              <a:buChar char="•"/>
            </a:pPr>
            <a:r>
              <a:rPr lang="nb-NO" sz="1400" dirty="0"/>
              <a:t>Inviter venner er en måte å sende invitasjon til å bruke </a:t>
            </a:r>
            <a:r>
              <a:rPr lang="nb-NO" sz="1400" dirty="0" err="1"/>
              <a:t>appen</a:t>
            </a:r>
            <a:r>
              <a:rPr lang="nb-NO" sz="1400" dirty="0"/>
              <a:t> til kontakter som ikke allerede har den.</a:t>
            </a:r>
          </a:p>
          <a:p>
            <a:pPr marL="285750" indent="-285750">
              <a:buFont typeface="Arial" panose="020B0604020202020204" pitchFamily="34" charset="0"/>
              <a:buChar char="•"/>
            </a:pPr>
            <a:r>
              <a:rPr lang="nb-NO" sz="1400" dirty="0"/>
              <a:t>Taleaktivering slåes av / på, samt innspilling av stemme og kodeord for aktivering av alarm.</a:t>
            </a:r>
          </a:p>
          <a:p>
            <a:pPr marL="285750" indent="-285750">
              <a:buFont typeface="Arial" panose="020B0604020202020204" pitchFamily="34" charset="0"/>
              <a:buChar char="•"/>
            </a:pPr>
            <a:r>
              <a:rPr lang="nb-NO" sz="1400" dirty="0"/>
              <a:t>Alarm kan redigeres </a:t>
            </a:r>
            <a:r>
              <a:rPr lang="nb-NO" sz="1400" dirty="0" err="1"/>
              <a:t>ifa</a:t>
            </a:r>
            <a:r>
              <a:rPr lang="nb-NO" sz="1400" dirty="0"/>
              <a:t> typer, sang, egen innspilling, vibrering, blinkende lys og volum.</a:t>
            </a:r>
          </a:p>
          <a:p>
            <a:pPr marL="285750" indent="-285750">
              <a:buFont typeface="Arial" panose="020B0604020202020204" pitchFamily="34" charset="0"/>
              <a:buChar char="•"/>
            </a:pPr>
            <a:r>
              <a:rPr lang="nb-NO" sz="1400" dirty="0"/>
              <a:t>Bakgrunn kan være hvit, svart eller eget bilde fra galleri.</a:t>
            </a:r>
          </a:p>
          <a:p>
            <a:pPr marL="285750" indent="-285750">
              <a:buFont typeface="Arial" panose="020B0604020202020204" pitchFamily="34" charset="0"/>
              <a:buChar char="•"/>
            </a:pPr>
            <a:r>
              <a:rPr lang="nb-NO" sz="1400" dirty="0"/>
              <a:t>Nødnummer legges inn manuelt for det området man befinner seg i.</a:t>
            </a:r>
          </a:p>
          <a:p>
            <a:pPr marL="285750" indent="-285750">
              <a:buFont typeface="Arial" panose="020B0604020202020204" pitchFamily="34" charset="0"/>
              <a:buChar char="•"/>
            </a:pPr>
            <a:r>
              <a:rPr lang="nb-NO" sz="1400" dirty="0"/>
              <a:t>Meny for safehavens (eks politi, sykehus, ambassade </a:t>
            </a:r>
            <a:r>
              <a:rPr lang="nb-NO" sz="1400" dirty="0" err="1"/>
              <a:t>osv</a:t>
            </a:r>
            <a:r>
              <a:rPr lang="nb-NO" sz="1400" dirty="0"/>
              <a:t>) vil kunne velges </a:t>
            </a:r>
            <a:r>
              <a:rPr lang="nb-NO" sz="1400" dirty="0" err="1"/>
              <a:t>evnt</a:t>
            </a:r>
            <a:r>
              <a:rPr lang="nb-NO" sz="1400" dirty="0"/>
              <a:t> legge inn adresser i google-</a:t>
            </a:r>
            <a:r>
              <a:rPr lang="nb-NO" sz="1400" dirty="0" err="1"/>
              <a:t>maps</a:t>
            </a:r>
            <a:r>
              <a:rPr lang="nb-NO" sz="1400" dirty="0"/>
              <a:t> manuelt.</a:t>
            </a:r>
          </a:p>
          <a:p>
            <a:pPr marL="285750" indent="-285750">
              <a:buFont typeface="Arial" panose="020B0604020202020204" pitchFamily="34" charset="0"/>
              <a:buChar char="•"/>
            </a:pPr>
            <a:r>
              <a:rPr lang="nb-NO" sz="1400" dirty="0">
                <a:highlight>
                  <a:srgbClr val="FFFF00"/>
                </a:highlight>
              </a:rPr>
              <a:t>Det er også mulig å legge til PTT-knapp (push to talk </a:t>
            </a:r>
            <a:r>
              <a:rPr lang="nb-NO" sz="1400" dirty="0" err="1">
                <a:highlight>
                  <a:srgbClr val="FFFF00"/>
                </a:highlight>
              </a:rPr>
              <a:t>button</a:t>
            </a:r>
            <a:r>
              <a:rPr lang="nb-NO" sz="1400" dirty="0">
                <a:highlight>
                  <a:srgbClr val="FFFF00"/>
                </a:highlight>
              </a:rPr>
              <a:t> via </a:t>
            </a:r>
            <a:r>
              <a:rPr lang="nb-NO" sz="1400" dirty="0" err="1">
                <a:highlight>
                  <a:srgbClr val="FFFF00"/>
                </a:highlight>
              </a:rPr>
              <a:t>bluetooth</a:t>
            </a:r>
            <a:r>
              <a:rPr lang="nb-NO" sz="1400" dirty="0">
                <a:highlight>
                  <a:srgbClr val="FFFF00"/>
                </a:highlight>
              </a:rPr>
              <a:t>). Til bruk for sambandsmodus.</a:t>
            </a:r>
          </a:p>
          <a:p>
            <a:pPr marL="285750" indent="-285750">
              <a:buFont typeface="Arial" panose="020B0604020202020204" pitchFamily="34" charset="0"/>
              <a:buChar char="•"/>
            </a:pPr>
            <a:r>
              <a:rPr lang="nb-NO" sz="1400" dirty="0"/>
              <a:t>Dersom mottaker ikke er koblet </a:t>
            </a:r>
            <a:r>
              <a:rPr lang="nb-NO" sz="1400"/>
              <a:t>på nett? </a:t>
            </a:r>
            <a:r>
              <a:rPr lang="nb-NO" sz="1400" dirty="0"/>
              <a:t>Overstyre flymodus, sende </a:t>
            </a:r>
            <a:r>
              <a:rPr lang="nb-NO" sz="1400" dirty="0" err="1"/>
              <a:t>sms</a:t>
            </a:r>
            <a:r>
              <a:rPr lang="nb-NO" sz="1400" dirty="0"/>
              <a:t> varsling?</a:t>
            </a:r>
          </a:p>
        </p:txBody>
      </p:sp>
      <p:sp>
        <p:nvSpPr>
          <p:cNvPr id="2" name="TekstSylinder 1">
            <a:extLst>
              <a:ext uri="{FF2B5EF4-FFF2-40B4-BE49-F238E27FC236}">
                <a16:creationId xmlns:a16="http://schemas.microsoft.com/office/drawing/2014/main" id="{57EC5AD4-37C9-9846-8A6E-A0F78BBEB2CE}"/>
              </a:ext>
            </a:extLst>
          </p:cNvPr>
          <p:cNvSpPr txBox="1"/>
          <p:nvPr/>
        </p:nvSpPr>
        <p:spPr>
          <a:xfrm>
            <a:off x="5678056" y="452202"/>
            <a:ext cx="1696163" cy="369332"/>
          </a:xfrm>
          <a:prstGeom prst="rect">
            <a:avLst/>
          </a:prstGeom>
          <a:noFill/>
        </p:spPr>
        <p:txBody>
          <a:bodyPr wrap="square" rtlCol="0">
            <a:spAutoFit/>
          </a:bodyPr>
          <a:lstStyle/>
          <a:p>
            <a:r>
              <a:rPr lang="nb-NO" dirty="0">
                <a:solidFill>
                  <a:schemeClr val="bg1"/>
                </a:solidFill>
              </a:rPr>
              <a:t>Innstillinger</a:t>
            </a:r>
          </a:p>
        </p:txBody>
      </p:sp>
      <p:pic>
        <p:nvPicPr>
          <p:cNvPr id="10" name="Bilde 9">
            <a:extLst>
              <a:ext uri="{FF2B5EF4-FFF2-40B4-BE49-F238E27FC236}">
                <a16:creationId xmlns:a16="http://schemas.microsoft.com/office/drawing/2014/main" id="{3D93C119-AC62-3DB2-E4D2-5624CCEC7A75}"/>
              </a:ext>
            </a:extLst>
          </p:cNvPr>
          <p:cNvPicPr>
            <a:picLocks noChangeAspect="1"/>
          </p:cNvPicPr>
          <p:nvPr/>
        </p:nvPicPr>
        <p:blipFill>
          <a:blip r:embed="rId2"/>
          <a:stretch>
            <a:fillRect/>
          </a:stretch>
        </p:blipFill>
        <p:spPr>
          <a:xfrm>
            <a:off x="1185863" y="6210402"/>
            <a:ext cx="2834992" cy="369332"/>
          </a:xfrm>
          <a:prstGeom prst="rect">
            <a:avLst/>
          </a:prstGeom>
        </p:spPr>
      </p:pic>
      <p:pic>
        <p:nvPicPr>
          <p:cNvPr id="18" name="Bilde 17">
            <a:extLst>
              <a:ext uri="{FF2B5EF4-FFF2-40B4-BE49-F238E27FC236}">
                <a16:creationId xmlns:a16="http://schemas.microsoft.com/office/drawing/2014/main" id="{9485BC47-2A18-9D6F-FDDC-605FF5F072ED}"/>
              </a:ext>
            </a:extLst>
          </p:cNvPr>
          <p:cNvPicPr>
            <a:picLocks noChangeAspect="1"/>
          </p:cNvPicPr>
          <p:nvPr/>
        </p:nvPicPr>
        <p:blipFill>
          <a:blip r:embed="rId2"/>
          <a:stretch>
            <a:fillRect/>
          </a:stretch>
        </p:blipFill>
        <p:spPr>
          <a:xfrm>
            <a:off x="4923121" y="6226498"/>
            <a:ext cx="2834992" cy="369332"/>
          </a:xfrm>
          <a:prstGeom prst="rect">
            <a:avLst/>
          </a:prstGeom>
        </p:spPr>
      </p:pic>
    </p:spTree>
    <p:extLst>
      <p:ext uri="{BB962C8B-B14F-4D97-AF65-F5344CB8AC3E}">
        <p14:creationId xmlns:p14="http://schemas.microsoft.com/office/powerpoint/2010/main" val="225261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vrundet rektangel 3">
            <a:extLst>
              <a:ext uri="{FF2B5EF4-FFF2-40B4-BE49-F238E27FC236}">
                <a16:creationId xmlns:a16="http://schemas.microsoft.com/office/drawing/2014/main" id="{BCA48257-0B3E-8243-8201-FBD7863F475B}"/>
              </a:ext>
            </a:extLst>
          </p:cNvPr>
          <p:cNvSpPr/>
          <p:nvPr/>
        </p:nvSpPr>
        <p:spPr>
          <a:xfrm>
            <a:off x="781668" y="267559"/>
            <a:ext cx="3273287" cy="65333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7200" dirty="0"/>
          </a:p>
        </p:txBody>
      </p:sp>
      <p:pic>
        <p:nvPicPr>
          <p:cNvPr id="10" name="Bilde 9">
            <a:extLst>
              <a:ext uri="{FF2B5EF4-FFF2-40B4-BE49-F238E27FC236}">
                <a16:creationId xmlns:a16="http://schemas.microsoft.com/office/drawing/2014/main" id="{094EF263-A0E7-904D-83D9-2563F04402FF}"/>
              </a:ext>
            </a:extLst>
          </p:cNvPr>
          <p:cNvPicPr>
            <a:picLocks noChangeAspect="1"/>
          </p:cNvPicPr>
          <p:nvPr/>
        </p:nvPicPr>
        <p:blipFill>
          <a:blip r:embed="rId2"/>
          <a:stretch>
            <a:fillRect/>
          </a:stretch>
        </p:blipFill>
        <p:spPr>
          <a:xfrm>
            <a:off x="3262728" y="4615915"/>
            <a:ext cx="577984" cy="557132"/>
          </a:xfrm>
          <a:prstGeom prst="rect">
            <a:avLst/>
          </a:prstGeom>
        </p:spPr>
      </p:pic>
      <p:pic>
        <p:nvPicPr>
          <p:cNvPr id="11" name="Bilde 10">
            <a:extLst>
              <a:ext uri="{FF2B5EF4-FFF2-40B4-BE49-F238E27FC236}">
                <a16:creationId xmlns:a16="http://schemas.microsoft.com/office/drawing/2014/main" id="{67817D10-97F2-4344-ADC9-8A628BF71B84}"/>
              </a:ext>
            </a:extLst>
          </p:cNvPr>
          <p:cNvPicPr>
            <a:picLocks noChangeAspect="1"/>
          </p:cNvPicPr>
          <p:nvPr/>
        </p:nvPicPr>
        <p:blipFill>
          <a:blip r:embed="rId3"/>
          <a:stretch>
            <a:fillRect/>
          </a:stretch>
        </p:blipFill>
        <p:spPr>
          <a:xfrm>
            <a:off x="995912" y="5331938"/>
            <a:ext cx="2844800" cy="647700"/>
          </a:xfrm>
          <a:prstGeom prst="rect">
            <a:avLst/>
          </a:prstGeom>
        </p:spPr>
      </p:pic>
      <p:sp>
        <p:nvSpPr>
          <p:cNvPr id="2" name="TekstSylinder 1">
            <a:extLst>
              <a:ext uri="{FF2B5EF4-FFF2-40B4-BE49-F238E27FC236}">
                <a16:creationId xmlns:a16="http://schemas.microsoft.com/office/drawing/2014/main" id="{A229A19E-8C9D-2E40-AF3C-413C96E4D152}"/>
              </a:ext>
            </a:extLst>
          </p:cNvPr>
          <p:cNvSpPr txBox="1"/>
          <p:nvPr/>
        </p:nvSpPr>
        <p:spPr>
          <a:xfrm>
            <a:off x="4457700" y="162339"/>
            <a:ext cx="7486650" cy="3970318"/>
          </a:xfrm>
          <a:prstGeom prst="rect">
            <a:avLst/>
          </a:prstGeom>
          <a:noFill/>
        </p:spPr>
        <p:txBody>
          <a:bodyPr wrap="square" rtlCol="0">
            <a:spAutoFit/>
          </a:bodyPr>
          <a:lstStyle/>
          <a:p>
            <a:pPr marL="285750" indent="-285750">
              <a:buFont typeface="Arial" panose="020B0604020202020204" pitchFamily="34" charset="0"/>
              <a:buChar char="•"/>
            </a:pPr>
            <a:r>
              <a:rPr lang="nb-NO" dirty="0"/>
              <a:t>Munin Alert skal ikke lagre informasjon eller dele informasjon fra brukere til 3.parter.</a:t>
            </a:r>
          </a:p>
          <a:p>
            <a:pPr marL="285750" indent="-285750">
              <a:buFont typeface="Arial" panose="020B0604020202020204" pitchFamily="34" charset="0"/>
              <a:buChar char="•"/>
            </a:pPr>
            <a:r>
              <a:rPr lang="nb-NO" dirty="0"/>
              <a:t>Ende til ende kryptering.</a:t>
            </a:r>
          </a:p>
          <a:p>
            <a:pPr marL="285750" indent="-285750">
              <a:buFont typeface="Arial" panose="020B0604020202020204" pitchFamily="34" charset="0"/>
              <a:buChar char="•"/>
            </a:pPr>
            <a:r>
              <a:rPr lang="nb-NO" dirty="0"/>
              <a:t>Ingen reklame. Ingen abonnement.</a:t>
            </a:r>
          </a:p>
          <a:p>
            <a:pPr marL="285750" indent="-285750">
              <a:buFont typeface="Arial" panose="020B0604020202020204" pitchFamily="34" charset="0"/>
              <a:buChar char="•"/>
            </a:pPr>
            <a:r>
              <a:rPr lang="nb-NO" dirty="0"/>
              <a:t>Kan ikke brukes til overvåkning ettersom brukeren selv må aktivere sporing og mottakere selv velger å godkjenne respons.</a:t>
            </a:r>
          </a:p>
          <a:p>
            <a:pPr marL="285750" indent="-285750">
              <a:buFont typeface="Arial" panose="020B0604020202020204" pitchFamily="34" charset="0"/>
              <a:buChar char="•"/>
            </a:pPr>
            <a:r>
              <a:rPr lang="nb-NO" dirty="0"/>
              <a:t>Appen trenger tilgang til: Stedtjenester, kontakter, bilder, lyd, kamera, alarm (som overstyrer lydløs modus).</a:t>
            </a:r>
          </a:p>
          <a:p>
            <a:pPr marL="285750" indent="-285750">
              <a:buFont typeface="Arial" panose="020B0604020202020204" pitchFamily="34" charset="0"/>
              <a:buChar char="•"/>
            </a:pPr>
            <a:r>
              <a:rPr lang="nb-NO" dirty="0"/>
              <a:t>Distribueres på flere språk (norsk, engelsk, spansk, fransk, tysk, arabisk, kinesisk </a:t>
            </a:r>
            <a:r>
              <a:rPr lang="nb-NO" dirty="0" err="1"/>
              <a:t>evnt</a:t>
            </a:r>
            <a:r>
              <a:rPr lang="nb-NO" dirty="0"/>
              <a:t> flere).</a:t>
            </a:r>
          </a:p>
          <a:p>
            <a:pPr marL="285750" indent="-285750">
              <a:buFont typeface="Arial" panose="020B0604020202020204" pitchFamily="34" charset="0"/>
              <a:buChar char="•"/>
            </a:pPr>
            <a:r>
              <a:rPr lang="nb-NO" dirty="0"/>
              <a:t>Appen må være tilgjengelig for både </a:t>
            </a:r>
            <a:r>
              <a:rPr lang="nb-NO" dirty="0" err="1"/>
              <a:t>android</a:t>
            </a:r>
            <a:r>
              <a:rPr lang="nb-NO" dirty="0"/>
              <a:t> og OIS system og kunne operere disse imellom.</a:t>
            </a:r>
          </a:p>
          <a:p>
            <a:pPr marL="285750" indent="-285750">
              <a:buFont typeface="Arial" panose="020B0604020202020204" pitchFamily="34" charset="0"/>
              <a:buChar char="•"/>
            </a:pPr>
            <a:r>
              <a:rPr lang="nb-NO" dirty="0"/>
              <a:t>Pris pr bruker: Tilgjengelig for alle (familier med unge barn vil muligens være største brukergruppen). Engangsbeløp for kjøp.</a:t>
            </a:r>
          </a:p>
        </p:txBody>
      </p:sp>
      <p:pic>
        <p:nvPicPr>
          <p:cNvPr id="15" name="Bilde 14">
            <a:extLst>
              <a:ext uri="{FF2B5EF4-FFF2-40B4-BE49-F238E27FC236}">
                <a16:creationId xmlns:a16="http://schemas.microsoft.com/office/drawing/2014/main" id="{B098E2A7-F004-544C-B502-0F20ECF9B7FB}"/>
              </a:ext>
            </a:extLst>
          </p:cNvPr>
          <p:cNvPicPr>
            <a:picLocks noChangeAspect="1"/>
          </p:cNvPicPr>
          <p:nvPr/>
        </p:nvPicPr>
        <p:blipFill>
          <a:blip r:embed="rId4"/>
          <a:stretch>
            <a:fillRect/>
          </a:stretch>
        </p:blipFill>
        <p:spPr>
          <a:xfrm>
            <a:off x="8793270" y="4132658"/>
            <a:ext cx="3031527" cy="2457784"/>
          </a:xfrm>
          <a:prstGeom prst="rect">
            <a:avLst/>
          </a:prstGeom>
        </p:spPr>
      </p:pic>
      <p:sp>
        <p:nvSpPr>
          <p:cNvPr id="16" name="Rektangel 15">
            <a:extLst>
              <a:ext uri="{FF2B5EF4-FFF2-40B4-BE49-F238E27FC236}">
                <a16:creationId xmlns:a16="http://schemas.microsoft.com/office/drawing/2014/main" id="{93E45B42-E7C4-7043-805D-543716E8A80E}"/>
              </a:ext>
            </a:extLst>
          </p:cNvPr>
          <p:cNvSpPr/>
          <p:nvPr/>
        </p:nvSpPr>
        <p:spPr>
          <a:xfrm>
            <a:off x="8281556" y="4825662"/>
            <a:ext cx="4054953" cy="646331"/>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nb-NO" sz="3600" dirty="0">
                <a:ln w="0"/>
                <a:gradFill>
                  <a:gsLst>
                    <a:gs pos="21000">
                      <a:srgbClr val="53575C"/>
                    </a:gs>
                    <a:gs pos="88000">
                      <a:srgbClr val="C5C7CA"/>
                    </a:gs>
                  </a:gsLst>
                  <a:lin ang="5400000"/>
                </a:gradFill>
                <a:latin typeface="Stencil" pitchFamily="82" charset="77"/>
              </a:rPr>
              <a:t>Munin ALERT</a:t>
            </a:r>
            <a:endParaRPr lang="nb-NO" sz="3600" dirty="0">
              <a:ln w="0"/>
              <a:gradFill>
                <a:gsLst>
                  <a:gs pos="21000">
                    <a:srgbClr val="53575C"/>
                  </a:gs>
                  <a:gs pos="88000">
                    <a:srgbClr val="C5C7CA"/>
                  </a:gs>
                </a:gsLst>
                <a:lin ang="5400000"/>
              </a:gradFill>
            </a:endParaRPr>
          </a:p>
        </p:txBody>
      </p:sp>
      <p:pic>
        <p:nvPicPr>
          <p:cNvPr id="3" name="Bilde 2">
            <a:extLst>
              <a:ext uri="{FF2B5EF4-FFF2-40B4-BE49-F238E27FC236}">
                <a16:creationId xmlns:a16="http://schemas.microsoft.com/office/drawing/2014/main" id="{E06051EB-CD4D-2BED-28E3-4800F9EB6AD3}"/>
              </a:ext>
            </a:extLst>
          </p:cNvPr>
          <p:cNvPicPr>
            <a:picLocks noChangeAspect="1"/>
          </p:cNvPicPr>
          <p:nvPr/>
        </p:nvPicPr>
        <p:blipFill>
          <a:blip r:embed="rId5"/>
          <a:stretch>
            <a:fillRect/>
          </a:stretch>
        </p:blipFill>
        <p:spPr>
          <a:xfrm>
            <a:off x="1005720" y="6221109"/>
            <a:ext cx="2834992" cy="369332"/>
          </a:xfrm>
          <a:prstGeom prst="rect">
            <a:avLst/>
          </a:prstGeom>
        </p:spPr>
      </p:pic>
      <p:sp>
        <p:nvSpPr>
          <p:cNvPr id="6" name="TekstSylinder 5">
            <a:extLst>
              <a:ext uri="{FF2B5EF4-FFF2-40B4-BE49-F238E27FC236}">
                <a16:creationId xmlns:a16="http://schemas.microsoft.com/office/drawing/2014/main" id="{372E6F42-B8F8-EE5F-B725-D7617051ABC0}"/>
              </a:ext>
            </a:extLst>
          </p:cNvPr>
          <p:cNvSpPr txBox="1"/>
          <p:nvPr/>
        </p:nvSpPr>
        <p:spPr>
          <a:xfrm>
            <a:off x="1615957" y="1601606"/>
            <a:ext cx="3014662" cy="923330"/>
          </a:xfrm>
          <a:prstGeom prst="rect">
            <a:avLst/>
          </a:prstGeom>
          <a:noFill/>
        </p:spPr>
        <p:txBody>
          <a:bodyPr wrap="square" rtlCol="0">
            <a:spAutoFit/>
          </a:bodyPr>
          <a:lstStyle/>
          <a:p>
            <a:r>
              <a:rPr lang="nb-NO" sz="5400" dirty="0">
                <a:solidFill>
                  <a:schemeClr val="bg1"/>
                </a:solidFill>
              </a:rPr>
              <a:t>13.51</a:t>
            </a:r>
          </a:p>
        </p:txBody>
      </p:sp>
    </p:spTree>
    <p:extLst>
      <p:ext uri="{BB962C8B-B14F-4D97-AF65-F5344CB8AC3E}">
        <p14:creationId xmlns:p14="http://schemas.microsoft.com/office/powerpoint/2010/main" val="3030027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lassholder for innhold 3">
            <a:extLst>
              <a:ext uri="{FF2B5EF4-FFF2-40B4-BE49-F238E27FC236}">
                <a16:creationId xmlns:a16="http://schemas.microsoft.com/office/drawing/2014/main" id="{516BB76C-AB0A-FC42-8830-242CBEDD6B9B}"/>
              </a:ext>
            </a:extLst>
          </p:cNvPr>
          <p:cNvPicPr>
            <a:picLocks noChangeAspect="1"/>
          </p:cNvPicPr>
          <p:nvPr/>
        </p:nvPicPr>
        <p:blipFill>
          <a:blip r:embed="rId2"/>
          <a:srcRect t="10568" r="9090" b="4578"/>
          <a:stretch/>
        </p:blipFill>
        <p:spPr>
          <a:xfrm>
            <a:off x="3522468" y="10"/>
            <a:ext cx="8669532" cy="6857990"/>
          </a:xfrm>
          <a:prstGeom prst="rect">
            <a:avLst/>
          </a:prstGeom>
        </p:spPr>
      </p:pic>
      <p:sp>
        <p:nvSpPr>
          <p:cNvPr id="23" name="Rectangle 2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tel 1">
            <a:extLst>
              <a:ext uri="{FF2B5EF4-FFF2-40B4-BE49-F238E27FC236}">
                <a16:creationId xmlns:a16="http://schemas.microsoft.com/office/drawing/2014/main" id="{D1FD22D6-17C8-5D45-B990-0ACDBD9AFDEB}"/>
              </a:ext>
            </a:extLst>
          </p:cNvPr>
          <p:cNvSpPr>
            <a:spLocks noGrp="1"/>
          </p:cNvSpPr>
          <p:nvPr>
            <p:ph type="title"/>
          </p:nvPr>
        </p:nvSpPr>
        <p:spPr>
          <a:xfrm>
            <a:off x="371094" y="1161288"/>
            <a:ext cx="3438144" cy="1124712"/>
          </a:xfrm>
        </p:spPr>
        <p:txBody>
          <a:bodyPr anchor="b">
            <a:normAutofit/>
          </a:bodyPr>
          <a:lstStyle/>
          <a:p>
            <a:r>
              <a:rPr lang="nb-NO" sz="2800">
                <a:solidFill>
                  <a:schemeClr val="bg1"/>
                </a:solidFill>
              </a:rPr>
              <a:t>Intensjon</a:t>
            </a:r>
          </a:p>
        </p:txBody>
      </p:sp>
      <p:sp>
        <p:nvSpPr>
          <p:cNvPr id="25" name="Rectangle 2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F7815C01-BCA2-29D1-A824-990294519D3A}"/>
              </a:ext>
            </a:extLst>
          </p:cNvPr>
          <p:cNvSpPr>
            <a:spLocks noGrp="1"/>
          </p:cNvSpPr>
          <p:nvPr>
            <p:ph idx="1"/>
          </p:nvPr>
        </p:nvSpPr>
        <p:spPr>
          <a:xfrm>
            <a:off x="371094" y="2718054"/>
            <a:ext cx="4029456" cy="3207258"/>
          </a:xfrm>
        </p:spPr>
        <p:txBody>
          <a:bodyPr anchor="t">
            <a:normAutofit lnSpcReduction="10000"/>
          </a:bodyPr>
          <a:lstStyle/>
          <a:p>
            <a:pPr marL="0" indent="0">
              <a:buNone/>
            </a:pPr>
            <a:r>
              <a:rPr lang="en-US" sz="1700" dirty="0">
                <a:solidFill>
                  <a:schemeClr val="bg1"/>
                </a:solidFill>
              </a:rPr>
              <a:t> </a:t>
            </a:r>
            <a:r>
              <a:rPr lang="en-US" sz="1700" dirty="0" err="1">
                <a:solidFill>
                  <a:schemeClr val="bg1"/>
                </a:solidFill>
              </a:rPr>
              <a:t>Munin</a:t>
            </a:r>
            <a:r>
              <a:rPr lang="en-US" sz="1700" dirty="0">
                <a:solidFill>
                  <a:schemeClr val="bg1"/>
                </a:solidFill>
              </a:rPr>
              <a:t> Alert er </a:t>
            </a:r>
            <a:r>
              <a:rPr lang="en-US" sz="1700" dirty="0" err="1">
                <a:solidFill>
                  <a:schemeClr val="bg1"/>
                </a:solidFill>
              </a:rPr>
              <a:t>en</a:t>
            </a:r>
            <a:r>
              <a:rPr lang="en-US" sz="1700" dirty="0">
                <a:solidFill>
                  <a:schemeClr val="bg1"/>
                </a:solidFill>
              </a:rPr>
              <a:t> </a:t>
            </a:r>
            <a:r>
              <a:rPr lang="en-US" sz="1700" dirty="0" err="1">
                <a:solidFill>
                  <a:schemeClr val="bg1"/>
                </a:solidFill>
              </a:rPr>
              <a:t>intuitiv</a:t>
            </a:r>
            <a:r>
              <a:rPr lang="en-US" sz="1700" dirty="0">
                <a:solidFill>
                  <a:schemeClr val="bg1"/>
                </a:solidFill>
              </a:rPr>
              <a:t> </a:t>
            </a:r>
            <a:r>
              <a:rPr lang="en-US" sz="1700" dirty="0" err="1">
                <a:solidFill>
                  <a:schemeClr val="bg1"/>
                </a:solidFill>
              </a:rPr>
              <a:t>blueforce</a:t>
            </a:r>
            <a:r>
              <a:rPr lang="en-US" sz="1700" dirty="0">
                <a:solidFill>
                  <a:schemeClr val="bg1"/>
                </a:solidFill>
              </a:rPr>
              <a:t>-tracker </a:t>
            </a:r>
            <a:r>
              <a:rPr lang="en-US" sz="1700" dirty="0" err="1">
                <a:solidFill>
                  <a:schemeClr val="bg1"/>
                </a:solidFill>
              </a:rPr>
              <a:t>til</a:t>
            </a:r>
            <a:r>
              <a:rPr lang="en-US" sz="1700" dirty="0">
                <a:solidFill>
                  <a:schemeClr val="bg1"/>
                </a:solidFill>
              </a:rPr>
              <a:t> bruk for </a:t>
            </a:r>
            <a:r>
              <a:rPr lang="en-US" sz="1700" dirty="0" err="1">
                <a:solidFill>
                  <a:schemeClr val="bg1"/>
                </a:solidFill>
              </a:rPr>
              <a:t>både</a:t>
            </a:r>
            <a:r>
              <a:rPr lang="en-US" sz="1700" dirty="0">
                <a:solidFill>
                  <a:schemeClr val="bg1"/>
                </a:solidFill>
              </a:rPr>
              <a:t> </a:t>
            </a:r>
            <a:r>
              <a:rPr lang="en-US" sz="1700" dirty="0" err="1">
                <a:solidFill>
                  <a:schemeClr val="bg1"/>
                </a:solidFill>
              </a:rPr>
              <a:t>profesjonelle</a:t>
            </a:r>
            <a:r>
              <a:rPr lang="en-US" sz="1700" dirty="0">
                <a:solidFill>
                  <a:schemeClr val="bg1"/>
                </a:solidFill>
              </a:rPr>
              <a:t> </a:t>
            </a:r>
            <a:r>
              <a:rPr lang="en-US" sz="1700" dirty="0" err="1">
                <a:solidFill>
                  <a:schemeClr val="bg1"/>
                </a:solidFill>
              </a:rPr>
              <a:t>aktører</a:t>
            </a:r>
            <a:r>
              <a:rPr lang="en-US" sz="1700" dirty="0">
                <a:solidFill>
                  <a:schemeClr val="bg1"/>
                </a:solidFill>
              </a:rPr>
              <a:t> </a:t>
            </a:r>
            <a:r>
              <a:rPr lang="en-US" sz="1700" dirty="0" err="1">
                <a:solidFill>
                  <a:schemeClr val="bg1"/>
                </a:solidFill>
              </a:rPr>
              <a:t>som</a:t>
            </a:r>
            <a:r>
              <a:rPr lang="en-US" sz="1700" dirty="0">
                <a:solidFill>
                  <a:schemeClr val="bg1"/>
                </a:solidFill>
              </a:rPr>
              <a:t> </a:t>
            </a:r>
            <a:r>
              <a:rPr lang="en-US" sz="1700" dirty="0" err="1">
                <a:solidFill>
                  <a:schemeClr val="bg1"/>
                </a:solidFill>
              </a:rPr>
              <a:t>forsvar</a:t>
            </a:r>
            <a:r>
              <a:rPr lang="en-US" sz="1700" dirty="0">
                <a:solidFill>
                  <a:schemeClr val="bg1"/>
                </a:solidFill>
              </a:rPr>
              <a:t>, </a:t>
            </a:r>
            <a:r>
              <a:rPr lang="en-US" sz="1700" dirty="0" err="1">
                <a:solidFill>
                  <a:schemeClr val="bg1"/>
                </a:solidFill>
              </a:rPr>
              <a:t>politi</a:t>
            </a:r>
            <a:r>
              <a:rPr lang="en-US" sz="1700" dirty="0">
                <a:solidFill>
                  <a:schemeClr val="bg1"/>
                </a:solidFill>
              </a:rPr>
              <a:t>, </a:t>
            </a:r>
            <a:r>
              <a:rPr lang="en-US" sz="1700" dirty="0" err="1">
                <a:solidFill>
                  <a:schemeClr val="bg1"/>
                </a:solidFill>
              </a:rPr>
              <a:t>barnevern</a:t>
            </a:r>
            <a:r>
              <a:rPr lang="en-US" sz="1700" dirty="0">
                <a:solidFill>
                  <a:schemeClr val="bg1"/>
                </a:solidFill>
              </a:rPr>
              <a:t> </a:t>
            </a:r>
            <a:r>
              <a:rPr lang="en-US" sz="1700" dirty="0" err="1">
                <a:solidFill>
                  <a:schemeClr val="bg1"/>
                </a:solidFill>
              </a:rPr>
              <a:t>og</a:t>
            </a:r>
            <a:r>
              <a:rPr lang="en-US" sz="1700" dirty="0">
                <a:solidFill>
                  <a:schemeClr val="bg1"/>
                </a:solidFill>
              </a:rPr>
              <a:t> </a:t>
            </a:r>
            <a:r>
              <a:rPr lang="en-US" sz="1700" dirty="0" err="1">
                <a:solidFill>
                  <a:schemeClr val="bg1"/>
                </a:solidFill>
              </a:rPr>
              <a:t>lignende</a:t>
            </a:r>
            <a:r>
              <a:rPr lang="en-US" sz="1700" dirty="0">
                <a:solidFill>
                  <a:schemeClr val="bg1"/>
                </a:solidFill>
              </a:rPr>
              <a:t>, </a:t>
            </a:r>
            <a:r>
              <a:rPr lang="en-US" sz="1700" dirty="0" err="1">
                <a:solidFill>
                  <a:schemeClr val="bg1"/>
                </a:solidFill>
              </a:rPr>
              <a:t>og</a:t>
            </a:r>
            <a:r>
              <a:rPr lang="en-US" sz="1700" dirty="0">
                <a:solidFill>
                  <a:schemeClr val="bg1"/>
                </a:solidFill>
              </a:rPr>
              <a:t> private </a:t>
            </a:r>
            <a:r>
              <a:rPr lang="en-US" sz="1700" dirty="0" err="1">
                <a:solidFill>
                  <a:schemeClr val="bg1"/>
                </a:solidFill>
              </a:rPr>
              <a:t>brukere</a:t>
            </a:r>
            <a:r>
              <a:rPr lang="en-US" sz="1700" dirty="0">
                <a:solidFill>
                  <a:schemeClr val="bg1"/>
                </a:solidFill>
              </a:rPr>
              <a:t> </a:t>
            </a:r>
            <a:r>
              <a:rPr lang="en-US" sz="1700" dirty="0" err="1">
                <a:solidFill>
                  <a:schemeClr val="bg1"/>
                </a:solidFill>
              </a:rPr>
              <a:t>som</a:t>
            </a:r>
            <a:r>
              <a:rPr lang="en-US" sz="1700" dirty="0">
                <a:solidFill>
                  <a:schemeClr val="bg1"/>
                </a:solidFill>
              </a:rPr>
              <a:t> </a:t>
            </a:r>
            <a:r>
              <a:rPr lang="en-US" sz="1700" dirty="0" err="1">
                <a:solidFill>
                  <a:schemeClr val="bg1"/>
                </a:solidFill>
              </a:rPr>
              <a:t>ønsker</a:t>
            </a:r>
            <a:r>
              <a:rPr lang="en-US" sz="1700" dirty="0">
                <a:solidFill>
                  <a:schemeClr val="bg1"/>
                </a:solidFill>
              </a:rPr>
              <a:t> </a:t>
            </a:r>
            <a:r>
              <a:rPr lang="en-US" sz="1700" dirty="0" err="1">
                <a:solidFill>
                  <a:schemeClr val="bg1"/>
                </a:solidFill>
              </a:rPr>
              <a:t>å</a:t>
            </a:r>
            <a:r>
              <a:rPr lang="en-US" sz="1700" dirty="0">
                <a:solidFill>
                  <a:schemeClr val="bg1"/>
                </a:solidFill>
              </a:rPr>
              <a:t> ha </a:t>
            </a:r>
            <a:r>
              <a:rPr lang="en-US" sz="1700" dirty="0" err="1">
                <a:solidFill>
                  <a:schemeClr val="bg1"/>
                </a:solidFill>
              </a:rPr>
              <a:t>en</a:t>
            </a:r>
            <a:r>
              <a:rPr lang="en-US" sz="1700" dirty="0">
                <a:solidFill>
                  <a:schemeClr val="bg1"/>
                </a:solidFill>
              </a:rPr>
              <a:t> </a:t>
            </a:r>
            <a:r>
              <a:rPr lang="en-US" sz="1700" dirty="0" err="1">
                <a:solidFill>
                  <a:schemeClr val="bg1"/>
                </a:solidFill>
              </a:rPr>
              <a:t>sikker</a:t>
            </a:r>
            <a:r>
              <a:rPr lang="en-US" sz="1700" dirty="0">
                <a:solidFill>
                  <a:schemeClr val="bg1"/>
                </a:solidFill>
              </a:rPr>
              <a:t> platform for </a:t>
            </a:r>
            <a:r>
              <a:rPr lang="en-US" sz="1700" dirty="0" err="1">
                <a:solidFill>
                  <a:schemeClr val="bg1"/>
                </a:solidFill>
              </a:rPr>
              <a:t>kommunikasjon</a:t>
            </a:r>
            <a:r>
              <a:rPr lang="en-US" sz="1700" dirty="0">
                <a:solidFill>
                  <a:schemeClr val="bg1"/>
                </a:solidFill>
              </a:rPr>
              <a:t> </a:t>
            </a:r>
            <a:r>
              <a:rPr lang="en-US" sz="1700" dirty="0" err="1">
                <a:solidFill>
                  <a:schemeClr val="bg1"/>
                </a:solidFill>
              </a:rPr>
              <a:t>og</a:t>
            </a:r>
            <a:r>
              <a:rPr lang="en-US" sz="1700" dirty="0">
                <a:solidFill>
                  <a:schemeClr val="bg1"/>
                </a:solidFill>
              </a:rPr>
              <a:t> </a:t>
            </a:r>
            <a:r>
              <a:rPr lang="en-US" sz="1700" dirty="0" err="1">
                <a:solidFill>
                  <a:schemeClr val="bg1"/>
                </a:solidFill>
              </a:rPr>
              <a:t>deling</a:t>
            </a:r>
            <a:r>
              <a:rPr lang="en-US" sz="1700" dirty="0">
                <a:solidFill>
                  <a:schemeClr val="bg1"/>
                </a:solidFill>
              </a:rPr>
              <a:t> av </a:t>
            </a:r>
            <a:r>
              <a:rPr lang="en-US" sz="1700" dirty="0" err="1">
                <a:solidFill>
                  <a:schemeClr val="bg1"/>
                </a:solidFill>
              </a:rPr>
              <a:t>posisjon</a:t>
            </a:r>
            <a:r>
              <a:rPr lang="en-US" sz="1700" dirty="0">
                <a:solidFill>
                  <a:schemeClr val="bg1"/>
                </a:solidFill>
              </a:rPr>
              <a:t> </a:t>
            </a:r>
            <a:r>
              <a:rPr lang="en-US" sz="1700" dirty="0" err="1">
                <a:solidFill>
                  <a:schemeClr val="bg1"/>
                </a:solidFill>
              </a:rPr>
              <a:t>til</a:t>
            </a:r>
            <a:r>
              <a:rPr lang="en-US" sz="1700" dirty="0">
                <a:solidFill>
                  <a:schemeClr val="bg1"/>
                </a:solidFill>
              </a:rPr>
              <a:t> </a:t>
            </a:r>
            <a:r>
              <a:rPr lang="en-US" sz="1700" dirty="0" err="1">
                <a:solidFill>
                  <a:schemeClr val="bg1"/>
                </a:solidFill>
              </a:rPr>
              <a:t>brukerene</a:t>
            </a:r>
            <a:r>
              <a:rPr lang="en-US" sz="1700" dirty="0">
                <a:solidFill>
                  <a:schemeClr val="bg1"/>
                </a:solidFill>
              </a:rPr>
              <a:t> </a:t>
            </a:r>
            <a:r>
              <a:rPr lang="en-US" sz="1700" dirty="0" err="1">
                <a:solidFill>
                  <a:schemeClr val="bg1"/>
                </a:solidFill>
              </a:rPr>
              <a:t>i</a:t>
            </a:r>
            <a:r>
              <a:rPr lang="en-US" sz="1700" dirty="0">
                <a:solidFill>
                  <a:schemeClr val="bg1"/>
                </a:solidFill>
              </a:rPr>
              <a:t> </a:t>
            </a:r>
            <a:r>
              <a:rPr lang="en-US" sz="1700" dirty="0" err="1">
                <a:solidFill>
                  <a:schemeClr val="bg1"/>
                </a:solidFill>
              </a:rPr>
              <a:t>sanntid</a:t>
            </a:r>
            <a:r>
              <a:rPr lang="en-US" sz="1700" dirty="0">
                <a:solidFill>
                  <a:schemeClr val="bg1"/>
                </a:solidFill>
              </a:rPr>
              <a:t>.</a:t>
            </a:r>
          </a:p>
          <a:p>
            <a:pPr marL="0" indent="0">
              <a:buNone/>
            </a:pPr>
            <a:r>
              <a:rPr lang="en-US" sz="1700" dirty="0">
                <a:solidFill>
                  <a:schemeClr val="bg1"/>
                </a:solidFill>
              </a:rPr>
              <a:t> Med </a:t>
            </a:r>
            <a:r>
              <a:rPr lang="en-US" sz="1700" dirty="0" err="1">
                <a:solidFill>
                  <a:schemeClr val="bg1"/>
                </a:solidFill>
              </a:rPr>
              <a:t>Munin</a:t>
            </a:r>
            <a:r>
              <a:rPr lang="en-US" sz="1700" dirty="0">
                <a:solidFill>
                  <a:schemeClr val="bg1"/>
                </a:solidFill>
              </a:rPr>
              <a:t> Alert </a:t>
            </a:r>
            <a:r>
              <a:rPr lang="en-US" sz="1700" dirty="0" err="1">
                <a:solidFill>
                  <a:schemeClr val="bg1"/>
                </a:solidFill>
              </a:rPr>
              <a:t>kan</a:t>
            </a:r>
            <a:r>
              <a:rPr lang="en-US" sz="1700" dirty="0">
                <a:solidFill>
                  <a:schemeClr val="bg1"/>
                </a:solidFill>
              </a:rPr>
              <a:t> du </a:t>
            </a:r>
            <a:r>
              <a:rPr lang="en-US" sz="1700" dirty="0" err="1">
                <a:solidFill>
                  <a:schemeClr val="bg1"/>
                </a:solidFill>
              </a:rPr>
              <a:t>raskt</a:t>
            </a:r>
            <a:r>
              <a:rPr lang="en-US" sz="1700" dirty="0">
                <a:solidFill>
                  <a:schemeClr val="bg1"/>
                </a:solidFill>
              </a:rPr>
              <a:t> </a:t>
            </a:r>
            <a:r>
              <a:rPr lang="en-US" sz="1700" dirty="0" err="1">
                <a:solidFill>
                  <a:schemeClr val="bg1"/>
                </a:solidFill>
              </a:rPr>
              <a:t>komme</a:t>
            </a:r>
            <a:r>
              <a:rPr lang="en-US" sz="1700" dirty="0">
                <a:solidFill>
                  <a:schemeClr val="bg1"/>
                </a:solidFill>
              </a:rPr>
              <a:t> </a:t>
            </a:r>
            <a:r>
              <a:rPr lang="en-US" sz="1700" dirty="0" err="1">
                <a:solidFill>
                  <a:schemeClr val="bg1"/>
                </a:solidFill>
              </a:rPr>
              <a:t>til</a:t>
            </a:r>
            <a:r>
              <a:rPr lang="en-US" sz="1700" dirty="0">
                <a:solidFill>
                  <a:schemeClr val="bg1"/>
                </a:solidFill>
              </a:rPr>
              <a:t> </a:t>
            </a:r>
            <a:r>
              <a:rPr lang="en-US" sz="1700" dirty="0" err="1">
                <a:solidFill>
                  <a:schemeClr val="bg1"/>
                </a:solidFill>
              </a:rPr>
              <a:t>unnsetning</a:t>
            </a:r>
            <a:r>
              <a:rPr lang="en-US" sz="1700" dirty="0">
                <a:solidFill>
                  <a:schemeClr val="bg1"/>
                </a:solidFill>
              </a:rPr>
              <a:t> for dine </a:t>
            </a:r>
            <a:r>
              <a:rPr lang="en-US" sz="1700" dirty="0" err="1">
                <a:solidFill>
                  <a:schemeClr val="bg1"/>
                </a:solidFill>
              </a:rPr>
              <a:t>kjære</a:t>
            </a:r>
            <a:r>
              <a:rPr lang="en-US" sz="1700" dirty="0">
                <a:solidFill>
                  <a:schemeClr val="bg1"/>
                </a:solidFill>
              </a:rPr>
              <a:t> </a:t>
            </a:r>
            <a:r>
              <a:rPr lang="en-US" sz="1700" dirty="0" err="1">
                <a:solidFill>
                  <a:schemeClr val="bg1"/>
                </a:solidFill>
              </a:rPr>
              <a:t>eller</a:t>
            </a:r>
            <a:r>
              <a:rPr lang="en-US" sz="1700" dirty="0">
                <a:solidFill>
                  <a:schemeClr val="bg1"/>
                </a:solidFill>
              </a:rPr>
              <a:t> de du </a:t>
            </a:r>
            <a:r>
              <a:rPr lang="en-US" sz="1700" dirty="0" err="1">
                <a:solidFill>
                  <a:schemeClr val="bg1"/>
                </a:solidFill>
              </a:rPr>
              <a:t>bryr</a:t>
            </a:r>
            <a:r>
              <a:rPr lang="en-US" sz="1700" dirty="0">
                <a:solidFill>
                  <a:schemeClr val="bg1"/>
                </a:solidFill>
              </a:rPr>
              <a:t> deg om </a:t>
            </a:r>
            <a:r>
              <a:rPr lang="en-US" sz="1700" dirty="0" err="1">
                <a:solidFill>
                  <a:schemeClr val="bg1"/>
                </a:solidFill>
              </a:rPr>
              <a:t>eller</a:t>
            </a:r>
            <a:r>
              <a:rPr lang="en-US" sz="1700" dirty="0">
                <a:solidFill>
                  <a:schemeClr val="bg1"/>
                </a:solidFill>
              </a:rPr>
              <a:t> passer </a:t>
            </a:r>
            <a:r>
              <a:rPr lang="en-US" sz="1700" dirty="0" err="1">
                <a:solidFill>
                  <a:schemeClr val="bg1"/>
                </a:solidFill>
              </a:rPr>
              <a:t>på</a:t>
            </a:r>
            <a:r>
              <a:rPr lang="en-US" sz="1700" dirty="0">
                <a:solidFill>
                  <a:schemeClr val="bg1"/>
                </a:solidFill>
              </a:rPr>
              <a:t>. </a:t>
            </a:r>
            <a:r>
              <a:rPr lang="en-US" sz="1700" dirty="0" err="1">
                <a:solidFill>
                  <a:schemeClr val="bg1"/>
                </a:solidFill>
              </a:rPr>
              <a:t>Og</a:t>
            </a:r>
            <a:r>
              <a:rPr lang="en-US" sz="1700" dirty="0">
                <a:solidFill>
                  <a:schemeClr val="bg1"/>
                </a:solidFill>
              </a:rPr>
              <a:t> du </a:t>
            </a:r>
            <a:r>
              <a:rPr lang="en-US" sz="1700" dirty="0" err="1">
                <a:solidFill>
                  <a:schemeClr val="bg1"/>
                </a:solidFill>
              </a:rPr>
              <a:t>kan</a:t>
            </a:r>
            <a:r>
              <a:rPr lang="en-US" sz="1700" dirty="0">
                <a:solidFill>
                  <a:schemeClr val="bg1"/>
                </a:solidFill>
              </a:rPr>
              <a:t> </a:t>
            </a:r>
            <a:r>
              <a:rPr lang="en-US" sz="1700" dirty="0" err="1">
                <a:solidFill>
                  <a:schemeClr val="bg1"/>
                </a:solidFill>
              </a:rPr>
              <a:t>holde</a:t>
            </a:r>
            <a:r>
              <a:rPr lang="en-US" sz="1700" dirty="0">
                <a:solidFill>
                  <a:schemeClr val="bg1"/>
                </a:solidFill>
              </a:rPr>
              <a:t> dem </a:t>
            </a:r>
            <a:r>
              <a:rPr lang="en-US" sz="1700" dirty="0" err="1">
                <a:solidFill>
                  <a:schemeClr val="bg1"/>
                </a:solidFill>
              </a:rPr>
              <a:t>oppdatert</a:t>
            </a:r>
            <a:r>
              <a:rPr lang="en-US" sz="1700" dirty="0">
                <a:solidFill>
                  <a:schemeClr val="bg1"/>
                </a:solidFill>
              </a:rPr>
              <a:t> </a:t>
            </a:r>
            <a:r>
              <a:rPr lang="en-US" sz="1700" dirty="0" err="1">
                <a:solidFill>
                  <a:schemeClr val="bg1"/>
                </a:solidFill>
              </a:rPr>
              <a:t>underveis</a:t>
            </a:r>
            <a:r>
              <a:rPr lang="en-US" sz="1700" dirty="0">
                <a:solidFill>
                  <a:schemeClr val="bg1"/>
                </a:solidFill>
              </a:rPr>
              <a:t>. Det </a:t>
            </a:r>
            <a:r>
              <a:rPr lang="en-US" sz="1700" dirty="0" err="1">
                <a:solidFill>
                  <a:schemeClr val="bg1"/>
                </a:solidFill>
              </a:rPr>
              <a:t>vil</a:t>
            </a:r>
            <a:r>
              <a:rPr lang="en-US" sz="1700" dirty="0">
                <a:solidFill>
                  <a:schemeClr val="bg1"/>
                </a:solidFill>
              </a:rPr>
              <a:t> </a:t>
            </a:r>
            <a:r>
              <a:rPr lang="en-US" sz="1700" dirty="0" err="1">
                <a:solidFill>
                  <a:schemeClr val="bg1"/>
                </a:solidFill>
              </a:rPr>
              <a:t>også</a:t>
            </a:r>
            <a:r>
              <a:rPr lang="en-US" sz="1700" dirty="0">
                <a:solidFill>
                  <a:schemeClr val="bg1"/>
                </a:solidFill>
              </a:rPr>
              <a:t> </a:t>
            </a:r>
            <a:r>
              <a:rPr lang="en-US" sz="1700" dirty="0" err="1">
                <a:solidFill>
                  <a:schemeClr val="bg1"/>
                </a:solidFill>
              </a:rPr>
              <a:t>være</a:t>
            </a:r>
            <a:r>
              <a:rPr lang="en-US" sz="1700" dirty="0">
                <a:solidFill>
                  <a:schemeClr val="bg1"/>
                </a:solidFill>
              </a:rPr>
              <a:t> </a:t>
            </a:r>
            <a:r>
              <a:rPr lang="en-US" sz="1700" dirty="0" err="1">
                <a:solidFill>
                  <a:schemeClr val="bg1"/>
                </a:solidFill>
              </a:rPr>
              <a:t>mulig</a:t>
            </a:r>
            <a:r>
              <a:rPr lang="en-US" sz="1700" dirty="0">
                <a:solidFill>
                  <a:schemeClr val="bg1"/>
                </a:solidFill>
              </a:rPr>
              <a:t> </a:t>
            </a:r>
            <a:r>
              <a:rPr lang="en-US" sz="1700" dirty="0" err="1">
                <a:solidFill>
                  <a:schemeClr val="bg1"/>
                </a:solidFill>
              </a:rPr>
              <a:t>å</a:t>
            </a:r>
            <a:r>
              <a:rPr lang="en-US" sz="1700" dirty="0">
                <a:solidFill>
                  <a:schemeClr val="bg1"/>
                </a:solidFill>
              </a:rPr>
              <a:t> </a:t>
            </a:r>
            <a:r>
              <a:rPr lang="en-US" sz="1700" dirty="0" err="1">
                <a:solidFill>
                  <a:schemeClr val="bg1"/>
                </a:solidFill>
              </a:rPr>
              <a:t>koordinere</a:t>
            </a:r>
            <a:r>
              <a:rPr lang="en-US" sz="1700" dirty="0">
                <a:solidFill>
                  <a:schemeClr val="bg1"/>
                </a:solidFill>
              </a:rPr>
              <a:t> </a:t>
            </a:r>
            <a:r>
              <a:rPr lang="en-US" sz="1700" dirty="0" err="1">
                <a:solidFill>
                  <a:schemeClr val="bg1"/>
                </a:solidFill>
              </a:rPr>
              <a:t>og</a:t>
            </a:r>
            <a:r>
              <a:rPr lang="en-US" sz="1700" dirty="0">
                <a:solidFill>
                  <a:schemeClr val="bg1"/>
                </a:solidFill>
              </a:rPr>
              <a:t> </a:t>
            </a:r>
            <a:r>
              <a:rPr lang="en-US" sz="1700" dirty="0" err="1">
                <a:solidFill>
                  <a:schemeClr val="bg1"/>
                </a:solidFill>
              </a:rPr>
              <a:t>samhandle</a:t>
            </a:r>
            <a:r>
              <a:rPr lang="en-US" sz="1700" dirty="0">
                <a:solidFill>
                  <a:schemeClr val="bg1"/>
                </a:solidFill>
              </a:rPr>
              <a:t> med </a:t>
            </a:r>
            <a:r>
              <a:rPr lang="en-US" sz="1700" dirty="0" err="1">
                <a:solidFill>
                  <a:schemeClr val="bg1"/>
                </a:solidFill>
              </a:rPr>
              <a:t>andre</a:t>
            </a:r>
            <a:r>
              <a:rPr lang="en-US" sz="1700" dirty="0">
                <a:solidFill>
                  <a:schemeClr val="bg1"/>
                </a:solidFill>
              </a:rPr>
              <a:t> </a:t>
            </a:r>
            <a:r>
              <a:rPr lang="en-US" sz="1700" dirty="0" err="1">
                <a:solidFill>
                  <a:schemeClr val="bg1"/>
                </a:solidFill>
              </a:rPr>
              <a:t>brukere</a:t>
            </a:r>
            <a:r>
              <a:rPr lang="en-US" sz="1700" dirty="0">
                <a:solidFill>
                  <a:schemeClr val="bg1"/>
                </a:solidFill>
              </a:rPr>
              <a:t> </a:t>
            </a:r>
            <a:r>
              <a:rPr lang="en-US" sz="1700" dirty="0" err="1">
                <a:solidFill>
                  <a:schemeClr val="bg1"/>
                </a:solidFill>
              </a:rPr>
              <a:t>i</a:t>
            </a:r>
            <a:r>
              <a:rPr lang="en-US" sz="1700" dirty="0">
                <a:solidFill>
                  <a:schemeClr val="bg1"/>
                </a:solidFill>
              </a:rPr>
              <a:t> </a:t>
            </a:r>
            <a:r>
              <a:rPr lang="en-US" sz="1700" dirty="0" err="1">
                <a:solidFill>
                  <a:schemeClr val="bg1"/>
                </a:solidFill>
              </a:rPr>
              <a:t>samme</a:t>
            </a:r>
            <a:r>
              <a:rPr lang="en-US" sz="1700" dirty="0">
                <a:solidFill>
                  <a:schemeClr val="bg1"/>
                </a:solidFill>
              </a:rPr>
              <a:t> </a:t>
            </a:r>
            <a:r>
              <a:rPr lang="en-US" sz="1700" dirty="0" err="1">
                <a:solidFill>
                  <a:schemeClr val="bg1"/>
                </a:solidFill>
              </a:rPr>
              <a:t>brukergruppe</a:t>
            </a:r>
            <a:r>
              <a:rPr lang="en-US" sz="1700" dirty="0">
                <a:solidFill>
                  <a:schemeClr val="bg1"/>
                </a:solidFill>
              </a:rPr>
              <a:t> </a:t>
            </a:r>
            <a:r>
              <a:rPr lang="en-US" sz="1700" dirty="0" err="1">
                <a:solidFill>
                  <a:schemeClr val="bg1"/>
                </a:solidFill>
              </a:rPr>
              <a:t>underveis</a:t>
            </a:r>
            <a:r>
              <a:rPr lang="en-US" sz="1700" dirty="0">
                <a:solidFill>
                  <a:schemeClr val="bg1"/>
                </a:solidFill>
              </a:rPr>
              <a:t>.</a:t>
            </a:r>
          </a:p>
        </p:txBody>
      </p:sp>
      <p:sp>
        <p:nvSpPr>
          <p:cNvPr id="5" name="TekstSylinder 4">
            <a:extLst>
              <a:ext uri="{FF2B5EF4-FFF2-40B4-BE49-F238E27FC236}">
                <a16:creationId xmlns:a16="http://schemas.microsoft.com/office/drawing/2014/main" id="{BC840AA0-E6E7-7C72-F74A-F341E41133CF}"/>
              </a:ext>
            </a:extLst>
          </p:cNvPr>
          <p:cNvSpPr txBox="1"/>
          <p:nvPr/>
        </p:nvSpPr>
        <p:spPr>
          <a:xfrm>
            <a:off x="6780507" y="6425019"/>
            <a:ext cx="5525109" cy="646331"/>
          </a:xfrm>
          <a:prstGeom prst="rect">
            <a:avLst/>
          </a:prstGeom>
          <a:noFill/>
        </p:spPr>
        <p:txBody>
          <a:bodyPr wrap="square" rtlCol="0">
            <a:spAutoFit/>
          </a:bodyPr>
          <a:lstStyle/>
          <a:p>
            <a:pPr algn="ctr"/>
            <a:r>
              <a:rPr lang="nb-NO" dirty="0">
                <a:ln w="0"/>
                <a:gradFill>
                  <a:gsLst>
                    <a:gs pos="21000">
                      <a:srgbClr val="53575C"/>
                    </a:gs>
                    <a:gs pos="88000">
                      <a:srgbClr val="C5C7CA"/>
                    </a:gs>
                  </a:gsLst>
                  <a:lin ang="5400000"/>
                </a:gradFill>
                <a:latin typeface="Stencil" pitchFamily="82" charset="77"/>
              </a:rPr>
              <a:t> - </a:t>
            </a:r>
            <a:r>
              <a:rPr lang="nb-NO" sz="1800" dirty="0">
                <a:ln w="0"/>
                <a:gradFill>
                  <a:gsLst>
                    <a:gs pos="21000">
                      <a:srgbClr val="53575C"/>
                    </a:gs>
                    <a:gs pos="88000">
                      <a:srgbClr val="C5C7CA"/>
                    </a:gs>
                  </a:gsLst>
                  <a:lin ang="5400000"/>
                </a:gradFill>
                <a:latin typeface="Stencil" pitchFamily="82" charset="77"/>
              </a:rPr>
              <a:t>for deg som ønsker å ta vare på noen -</a:t>
            </a:r>
          </a:p>
          <a:p>
            <a:pPr algn="ctr"/>
            <a:endParaRPr lang="nb-NO" sz="18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1495524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vrundet rektangel 3">
            <a:extLst>
              <a:ext uri="{FF2B5EF4-FFF2-40B4-BE49-F238E27FC236}">
                <a16:creationId xmlns:a16="http://schemas.microsoft.com/office/drawing/2014/main" id="{BCA48257-0B3E-8243-8201-FBD7863F475B}"/>
              </a:ext>
            </a:extLst>
          </p:cNvPr>
          <p:cNvSpPr/>
          <p:nvPr/>
        </p:nvSpPr>
        <p:spPr>
          <a:xfrm>
            <a:off x="967408" y="185530"/>
            <a:ext cx="3273287" cy="65333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 name="Bilde 1">
            <a:extLst>
              <a:ext uri="{FF2B5EF4-FFF2-40B4-BE49-F238E27FC236}">
                <a16:creationId xmlns:a16="http://schemas.microsoft.com/office/drawing/2014/main" id="{BDAF8B27-5426-B841-817B-F3A31753244A}"/>
              </a:ext>
            </a:extLst>
          </p:cNvPr>
          <p:cNvPicPr>
            <a:picLocks noChangeAspect="1"/>
          </p:cNvPicPr>
          <p:nvPr/>
        </p:nvPicPr>
        <p:blipFill>
          <a:blip r:embed="rId3"/>
          <a:stretch>
            <a:fillRect/>
          </a:stretch>
        </p:blipFill>
        <p:spPr>
          <a:xfrm>
            <a:off x="3454331" y="4631377"/>
            <a:ext cx="497368" cy="479424"/>
          </a:xfrm>
          <a:prstGeom prst="rect">
            <a:avLst/>
          </a:prstGeom>
        </p:spPr>
      </p:pic>
      <p:pic>
        <p:nvPicPr>
          <p:cNvPr id="3" name="Bilde 2">
            <a:extLst>
              <a:ext uri="{FF2B5EF4-FFF2-40B4-BE49-F238E27FC236}">
                <a16:creationId xmlns:a16="http://schemas.microsoft.com/office/drawing/2014/main" id="{C2977F1A-6530-BA40-9F77-F1CF254497C0}"/>
              </a:ext>
            </a:extLst>
          </p:cNvPr>
          <p:cNvPicPr>
            <a:picLocks noChangeAspect="1"/>
          </p:cNvPicPr>
          <p:nvPr/>
        </p:nvPicPr>
        <p:blipFill>
          <a:blip r:embed="rId4"/>
          <a:stretch>
            <a:fillRect/>
          </a:stretch>
        </p:blipFill>
        <p:spPr>
          <a:xfrm>
            <a:off x="1181650" y="5305426"/>
            <a:ext cx="2844800" cy="647700"/>
          </a:xfrm>
          <a:prstGeom prst="rect">
            <a:avLst/>
          </a:prstGeom>
        </p:spPr>
      </p:pic>
      <p:sp>
        <p:nvSpPr>
          <p:cNvPr id="6" name="TekstSylinder 5">
            <a:extLst>
              <a:ext uri="{FF2B5EF4-FFF2-40B4-BE49-F238E27FC236}">
                <a16:creationId xmlns:a16="http://schemas.microsoft.com/office/drawing/2014/main" id="{8278FD8E-218A-C346-AA7E-15BE9FC59D07}"/>
              </a:ext>
            </a:extLst>
          </p:cNvPr>
          <p:cNvSpPr txBox="1"/>
          <p:nvPr/>
        </p:nvSpPr>
        <p:spPr>
          <a:xfrm>
            <a:off x="1829317" y="1609764"/>
            <a:ext cx="3014662" cy="923330"/>
          </a:xfrm>
          <a:prstGeom prst="rect">
            <a:avLst/>
          </a:prstGeom>
          <a:noFill/>
        </p:spPr>
        <p:txBody>
          <a:bodyPr wrap="square" rtlCol="0">
            <a:spAutoFit/>
          </a:bodyPr>
          <a:lstStyle/>
          <a:p>
            <a:r>
              <a:rPr lang="nb-NO" sz="5400" dirty="0">
                <a:solidFill>
                  <a:schemeClr val="bg1"/>
                </a:solidFill>
              </a:rPr>
              <a:t>13.45</a:t>
            </a:r>
          </a:p>
        </p:txBody>
      </p:sp>
      <p:sp>
        <p:nvSpPr>
          <p:cNvPr id="8" name="TekstSylinder 7">
            <a:extLst>
              <a:ext uri="{FF2B5EF4-FFF2-40B4-BE49-F238E27FC236}">
                <a16:creationId xmlns:a16="http://schemas.microsoft.com/office/drawing/2014/main" id="{7ACC85C3-B3EC-9E40-B75F-9A3A4114AED2}"/>
              </a:ext>
            </a:extLst>
          </p:cNvPr>
          <p:cNvSpPr txBox="1"/>
          <p:nvPr/>
        </p:nvSpPr>
        <p:spPr>
          <a:xfrm>
            <a:off x="5102604" y="542925"/>
            <a:ext cx="6841746" cy="1200329"/>
          </a:xfrm>
          <a:prstGeom prst="rect">
            <a:avLst/>
          </a:prstGeom>
          <a:noFill/>
        </p:spPr>
        <p:txBody>
          <a:bodyPr wrap="square" rtlCol="0">
            <a:spAutoFit/>
          </a:bodyPr>
          <a:lstStyle/>
          <a:p>
            <a:pPr marL="285750" indent="-285750">
              <a:buFont typeface="Arial" panose="020B0604020202020204" pitchFamily="34" charset="0"/>
              <a:buChar char="•"/>
            </a:pPr>
            <a:r>
              <a:rPr lang="nb-NO" dirty="0"/>
              <a:t>Munin Alert kan aktiveres ved å holde på app-ikon i 5 sek (</a:t>
            </a:r>
            <a:r>
              <a:rPr lang="nb-NO" dirty="0" err="1"/>
              <a:t>evnt</a:t>
            </a:r>
            <a:r>
              <a:rPr lang="nb-NO" dirty="0"/>
              <a:t> ved å trykke inn låseknappen på telefonen 3 ganger i hurtig rekkefølge) fra startskjerm dersom man ønsker å aktivere på en subtil måte uten å åpne appen.</a:t>
            </a:r>
          </a:p>
        </p:txBody>
      </p:sp>
      <p:pic>
        <p:nvPicPr>
          <p:cNvPr id="15" name="Bilde 14">
            <a:extLst>
              <a:ext uri="{FF2B5EF4-FFF2-40B4-BE49-F238E27FC236}">
                <a16:creationId xmlns:a16="http://schemas.microsoft.com/office/drawing/2014/main" id="{B7DF01EA-7B67-655A-DCE8-0A6C11394D8B}"/>
              </a:ext>
            </a:extLst>
          </p:cNvPr>
          <p:cNvPicPr>
            <a:picLocks noChangeAspect="1"/>
          </p:cNvPicPr>
          <p:nvPr/>
        </p:nvPicPr>
        <p:blipFill>
          <a:blip r:embed="rId5"/>
          <a:stretch>
            <a:fillRect/>
          </a:stretch>
        </p:blipFill>
        <p:spPr>
          <a:xfrm>
            <a:off x="1185863" y="6210402"/>
            <a:ext cx="2834992" cy="369332"/>
          </a:xfrm>
          <a:prstGeom prst="rect">
            <a:avLst/>
          </a:prstGeom>
        </p:spPr>
      </p:pic>
    </p:spTree>
    <p:extLst>
      <p:ext uri="{BB962C8B-B14F-4D97-AF65-F5344CB8AC3E}">
        <p14:creationId xmlns:p14="http://schemas.microsoft.com/office/powerpoint/2010/main" val="3638288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vrundet rektangel 3">
            <a:extLst>
              <a:ext uri="{FF2B5EF4-FFF2-40B4-BE49-F238E27FC236}">
                <a16:creationId xmlns:a16="http://schemas.microsoft.com/office/drawing/2014/main" id="{BCA48257-0B3E-8243-8201-FBD7863F475B}"/>
              </a:ext>
            </a:extLst>
          </p:cNvPr>
          <p:cNvSpPr/>
          <p:nvPr/>
        </p:nvSpPr>
        <p:spPr>
          <a:xfrm>
            <a:off x="967408" y="185530"/>
            <a:ext cx="3273287" cy="65333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Avrundet rektangel 21">
            <a:extLst>
              <a:ext uri="{FF2B5EF4-FFF2-40B4-BE49-F238E27FC236}">
                <a16:creationId xmlns:a16="http://schemas.microsoft.com/office/drawing/2014/main" id="{D3B23C83-F467-1045-9204-DE1EDE256BC5}"/>
              </a:ext>
            </a:extLst>
          </p:cNvPr>
          <p:cNvSpPr/>
          <p:nvPr/>
        </p:nvSpPr>
        <p:spPr>
          <a:xfrm>
            <a:off x="1332616" y="2537791"/>
            <a:ext cx="2542867" cy="110552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Rektangel 23">
            <a:extLst>
              <a:ext uri="{FF2B5EF4-FFF2-40B4-BE49-F238E27FC236}">
                <a16:creationId xmlns:a16="http://schemas.microsoft.com/office/drawing/2014/main" id="{33695DFF-FDFE-0541-951C-1ABE07984A63}"/>
              </a:ext>
            </a:extLst>
          </p:cNvPr>
          <p:cNvSpPr/>
          <p:nvPr/>
        </p:nvSpPr>
        <p:spPr>
          <a:xfrm>
            <a:off x="1447322" y="2628887"/>
            <a:ext cx="2313454" cy="923330"/>
          </a:xfrm>
          <a:prstGeom prst="rect">
            <a:avLst/>
          </a:prstGeom>
          <a:noFill/>
        </p:spPr>
        <p:txBody>
          <a:bodyPr wrap="none" lIns="91440" tIns="45720" rIns="91440" bIns="45720">
            <a:spAutoFit/>
          </a:bodyPr>
          <a:lstStyle/>
          <a:p>
            <a:pPr algn="ctr"/>
            <a:r>
              <a:rPr lang="nb-NO"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ALARM</a:t>
            </a:r>
          </a:p>
        </p:txBody>
      </p:sp>
      <p:sp>
        <p:nvSpPr>
          <p:cNvPr id="32" name="TekstSylinder 31">
            <a:extLst>
              <a:ext uri="{FF2B5EF4-FFF2-40B4-BE49-F238E27FC236}">
                <a16:creationId xmlns:a16="http://schemas.microsoft.com/office/drawing/2014/main" id="{8EAFA6D5-D97F-A141-A9EC-31D510004B92}"/>
              </a:ext>
            </a:extLst>
          </p:cNvPr>
          <p:cNvSpPr txBox="1"/>
          <p:nvPr/>
        </p:nvSpPr>
        <p:spPr>
          <a:xfrm>
            <a:off x="4945237" y="82037"/>
            <a:ext cx="6958012" cy="6740307"/>
          </a:xfrm>
          <a:prstGeom prst="rect">
            <a:avLst/>
          </a:prstGeom>
          <a:noFill/>
        </p:spPr>
        <p:txBody>
          <a:bodyPr wrap="square" rtlCol="0">
            <a:spAutoFit/>
          </a:bodyPr>
          <a:lstStyle/>
          <a:p>
            <a:pPr marL="285750" indent="-285750">
              <a:buFont typeface="Arial" panose="020B0604020202020204" pitchFamily="34" charset="0"/>
              <a:buChar char="•"/>
            </a:pPr>
            <a:r>
              <a:rPr lang="nb-NO" sz="1600" dirty="0"/>
              <a:t>«ALARM»-knappen er første side når appen åpnes. Knappen aktiverer automatisk alarm på enheten til forhåndsbestemt bruker eller brukergruppe (lyd/lys og vibrasjon </a:t>
            </a:r>
            <a:r>
              <a:rPr lang="nb-NO" sz="1600" dirty="0" err="1"/>
              <a:t>evnt</a:t>
            </a:r>
            <a:r>
              <a:rPr lang="nb-NO" sz="1600" dirty="0"/>
              <a:t> en kombinasjon av disse). Forutsetter at alle mottakere har installert </a:t>
            </a:r>
            <a:r>
              <a:rPr lang="nb-NO" sz="1600" dirty="0" err="1"/>
              <a:t>appen</a:t>
            </a:r>
            <a:r>
              <a:rPr lang="nb-NO" sz="1600" dirty="0"/>
              <a:t> og godtatt alle brukere eller gruppemedlemmer.</a:t>
            </a:r>
          </a:p>
          <a:p>
            <a:pPr marL="285750" indent="-285750">
              <a:buFont typeface="Arial" panose="020B0604020202020204" pitchFamily="34" charset="0"/>
              <a:buChar char="•"/>
            </a:pPr>
            <a:r>
              <a:rPr lang="nb-NO" sz="1600" dirty="0"/>
              <a:t>Taleaktivering kan også brukes for å aktivere alarm selv om </a:t>
            </a:r>
            <a:r>
              <a:rPr lang="nb-NO" sz="1600" dirty="0" err="1"/>
              <a:t>appen</a:t>
            </a:r>
            <a:r>
              <a:rPr lang="nb-NO" sz="1600" dirty="0"/>
              <a:t> ikke er åpen. Egen kode for taleaktivering spilles inn av brukeren i innstillinger. Eks: «MUNIN ALARM». I innstillinger kan man velge om appen skal svare med </a:t>
            </a:r>
            <a:r>
              <a:rPr lang="nb-NO" sz="1600" dirty="0" err="1"/>
              <a:t>voice</a:t>
            </a:r>
            <a:r>
              <a:rPr lang="nb-NO" sz="1600" dirty="0"/>
              <a:t> «AKTIVERER ALARM», eller om man ønsker en lydløs respons i form av vibrasjon som kvittering på at alarm.</a:t>
            </a:r>
          </a:p>
          <a:p>
            <a:pPr marL="285750" indent="-285750">
              <a:buFont typeface="Arial" panose="020B0604020202020204" pitchFamily="34" charset="0"/>
              <a:buChar char="•"/>
            </a:pPr>
            <a:r>
              <a:rPr lang="nb-NO" sz="1600" dirty="0"/>
              <a:t>Man kan også velge å aktivere alarm til en spesifikk mottaker uten å bruke en gruppe ved å bruke taleaktivering. Eks: MUNIN ALARM PAPPA». Appen bruker da det navnet brukeren har lagret mottakeren som i kontaktlisten sin. </a:t>
            </a:r>
          </a:p>
          <a:p>
            <a:pPr marL="285750" indent="-285750">
              <a:buFont typeface="Arial" panose="020B0604020202020204" pitchFamily="34" charset="0"/>
              <a:buChar char="•"/>
            </a:pPr>
            <a:r>
              <a:rPr lang="nb-NO" sz="1600" dirty="0"/>
              <a:t>Ved taleaktivering, ikon- eller låseknappaktivering vil appen «kvittere» med vibrasjon slik at brukeren vet at alarm er aktivert. Appen vil da jobbe i bakgrunn, og ikke være synlig åpen på avsenderen sin enhet. Avsenderen må dermed fysisk åpne appen selv. Dette er et sikkerhetstiltak for å kunne skjule aktivering for en tredjepart. (Mulighet for å kunne be Munin sende talemeldinger i tekst eller tale fra denne modus?).</a:t>
            </a:r>
          </a:p>
          <a:p>
            <a:pPr marL="285750" indent="-285750">
              <a:buFont typeface="Arial" panose="020B0604020202020204" pitchFamily="34" charset="0"/>
              <a:buChar char="•"/>
            </a:pPr>
            <a:r>
              <a:rPr lang="nb-NO" sz="1600" dirty="0"/>
              <a:t>Alarm overstyrer </a:t>
            </a:r>
            <a:r>
              <a:rPr lang="nb-NO" sz="1600" dirty="0" err="1"/>
              <a:t>evnt</a:t>
            </a:r>
            <a:r>
              <a:rPr lang="nb-NO" sz="1600" dirty="0"/>
              <a:t> stille-modus på mottakerenheter.</a:t>
            </a:r>
          </a:p>
          <a:p>
            <a:pPr marL="285750" indent="-285750">
              <a:buFont typeface="Arial" panose="020B0604020202020204" pitchFamily="34" charset="0"/>
              <a:buChar char="•"/>
            </a:pPr>
            <a:r>
              <a:rPr lang="nb-NO" sz="1600" dirty="0"/>
              <a:t>Alarm må fysisk de-aktiveres av enten avsender eller mottaker.</a:t>
            </a:r>
          </a:p>
          <a:p>
            <a:pPr marL="285750" indent="-285750">
              <a:buFont typeface="Arial" panose="020B0604020202020204" pitchFamily="34" charset="0"/>
              <a:buChar char="•"/>
            </a:pPr>
            <a:r>
              <a:rPr lang="nb-NO" sz="1600" dirty="0"/>
              <a:t>ALARM-aktivering vil i første omgang dele posisjonen til avsender til mottakere i sanntid på google-</a:t>
            </a:r>
            <a:r>
              <a:rPr lang="nb-NO" sz="1600" dirty="0" err="1"/>
              <a:t>maps</a:t>
            </a:r>
            <a:r>
              <a:rPr lang="nb-NO" sz="1600" dirty="0"/>
              <a:t>. Deling må fysisk skrues av av enten sender eller mottaker.</a:t>
            </a:r>
          </a:p>
          <a:p>
            <a:pPr marL="285750" indent="-285750">
              <a:buFont typeface="Arial" panose="020B0604020202020204" pitchFamily="34" charset="0"/>
              <a:buChar char="•"/>
            </a:pPr>
            <a:r>
              <a:rPr lang="nb-NO" sz="1600" dirty="0"/>
              <a:t>Ved aktivering ved bruk av «ALARM»-knapp vil knappen straks endre utseende til «AVBRYT ALARM» og telle ned fra 5 sek før den sender i tilfelle uønsket aktivering.</a:t>
            </a:r>
          </a:p>
        </p:txBody>
      </p:sp>
      <p:sp>
        <p:nvSpPr>
          <p:cNvPr id="34" name="TekstSylinder 33">
            <a:extLst>
              <a:ext uri="{FF2B5EF4-FFF2-40B4-BE49-F238E27FC236}">
                <a16:creationId xmlns:a16="http://schemas.microsoft.com/office/drawing/2014/main" id="{7E2D3CD5-22D0-DE41-9AED-BDBFC9CAAD96}"/>
              </a:ext>
            </a:extLst>
          </p:cNvPr>
          <p:cNvSpPr txBox="1"/>
          <p:nvPr/>
        </p:nvSpPr>
        <p:spPr>
          <a:xfrm>
            <a:off x="1185863" y="514350"/>
            <a:ext cx="505084" cy="369332"/>
          </a:xfrm>
          <a:prstGeom prst="rect">
            <a:avLst/>
          </a:prstGeom>
          <a:noFill/>
        </p:spPr>
        <p:txBody>
          <a:bodyPr wrap="square" rtlCol="0">
            <a:spAutoFit/>
          </a:bodyPr>
          <a:lstStyle/>
          <a:p>
            <a:r>
              <a:rPr lang="nb-NO" dirty="0">
                <a:solidFill>
                  <a:schemeClr val="bg1"/>
                </a:solidFill>
              </a:rPr>
              <a:t>...</a:t>
            </a:r>
          </a:p>
        </p:txBody>
      </p:sp>
      <p:pic>
        <p:nvPicPr>
          <p:cNvPr id="3" name="Bilde 2">
            <a:extLst>
              <a:ext uri="{FF2B5EF4-FFF2-40B4-BE49-F238E27FC236}">
                <a16:creationId xmlns:a16="http://schemas.microsoft.com/office/drawing/2014/main" id="{263EFCC1-9C45-4E17-6F22-CC40243D4437}"/>
              </a:ext>
            </a:extLst>
          </p:cNvPr>
          <p:cNvPicPr>
            <a:picLocks noChangeAspect="1"/>
          </p:cNvPicPr>
          <p:nvPr/>
        </p:nvPicPr>
        <p:blipFill>
          <a:blip r:embed="rId2"/>
          <a:stretch>
            <a:fillRect/>
          </a:stretch>
        </p:blipFill>
        <p:spPr>
          <a:xfrm>
            <a:off x="1185863" y="6210402"/>
            <a:ext cx="2834992" cy="369332"/>
          </a:xfrm>
          <a:prstGeom prst="rect">
            <a:avLst/>
          </a:prstGeom>
        </p:spPr>
      </p:pic>
    </p:spTree>
    <p:extLst>
      <p:ext uri="{BB962C8B-B14F-4D97-AF65-F5344CB8AC3E}">
        <p14:creationId xmlns:p14="http://schemas.microsoft.com/office/powerpoint/2010/main" val="229341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vrundet rektangel 3">
            <a:extLst>
              <a:ext uri="{FF2B5EF4-FFF2-40B4-BE49-F238E27FC236}">
                <a16:creationId xmlns:a16="http://schemas.microsoft.com/office/drawing/2014/main" id="{179C01A9-E0B4-B7C7-0ECE-6F6F0625D2C4}"/>
              </a:ext>
            </a:extLst>
          </p:cNvPr>
          <p:cNvSpPr/>
          <p:nvPr/>
        </p:nvSpPr>
        <p:spPr>
          <a:xfrm>
            <a:off x="967408" y="185530"/>
            <a:ext cx="3273287" cy="65333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TekstSylinder 4">
            <a:extLst>
              <a:ext uri="{FF2B5EF4-FFF2-40B4-BE49-F238E27FC236}">
                <a16:creationId xmlns:a16="http://schemas.microsoft.com/office/drawing/2014/main" id="{85E81FFF-B341-9DCA-3868-2295168EA845}"/>
              </a:ext>
            </a:extLst>
          </p:cNvPr>
          <p:cNvSpPr txBox="1"/>
          <p:nvPr/>
        </p:nvSpPr>
        <p:spPr>
          <a:xfrm>
            <a:off x="1185863" y="514350"/>
            <a:ext cx="505084" cy="369332"/>
          </a:xfrm>
          <a:prstGeom prst="rect">
            <a:avLst/>
          </a:prstGeom>
          <a:noFill/>
        </p:spPr>
        <p:txBody>
          <a:bodyPr wrap="square" rtlCol="0">
            <a:spAutoFit/>
          </a:bodyPr>
          <a:lstStyle/>
          <a:p>
            <a:r>
              <a:rPr lang="nb-NO" dirty="0">
                <a:solidFill>
                  <a:schemeClr val="bg1"/>
                </a:solidFill>
              </a:rPr>
              <a:t>...</a:t>
            </a:r>
          </a:p>
        </p:txBody>
      </p:sp>
      <p:pic>
        <p:nvPicPr>
          <p:cNvPr id="6" name="Bilde 5">
            <a:extLst>
              <a:ext uri="{FF2B5EF4-FFF2-40B4-BE49-F238E27FC236}">
                <a16:creationId xmlns:a16="http://schemas.microsoft.com/office/drawing/2014/main" id="{01CC925A-2A8E-7B29-62B7-C98DCA2CA890}"/>
              </a:ext>
            </a:extLst>
          </p:cNvPr>
          <p:cNvPicPr>
            <a:picLocks noChangeAspect="1"/>
          </p:cNvPicPr>
          <p:nvPr/>
        </p:nvPicPr>
        <p:blipFill>
          <a:blip r:embed="rId2"/>
          <a:stretch>
            <a:fillRect/>
          </a:stretch>
        </p:blipFill>
        <p:spPr>
          <a:xfrm>
            <a:off x="1185863" y="6210402"/>
            <a:ext cx="2834992" cy="369332"/>
          </a:xfrm>
          <a:prstGeom prst="rect">
            <a:avLst/>
          </a:prstGeom>
        </p:spPr>
      </p:pic>
      <p:sp>
        <p:nvSpPr>
          <p:cNvPr id="7" name="Avrundet rektangel 6">
            <a:extLst>
              <a:ext uri="{FF2B5EF4-FFF2-40B4-BE49-F238E27FC236}">
                <a16:creationId xmlns:a16="http://schemas.microsoft.com/office/drawing/2014/main" id="{BB8419A9-5861-2A78-D78E-BE434AF7EE5B}"/>
              </a:ext>
            </a:extLst>
          </p:cNvPr>
          <p:cNvSpPr/>
          <p:nvPr/>
        </p:nvSpPr>
        <p:spPr>
          <a:xfrm>
            <a:off x="1332616" y="2537791"/>
            <a:ext cx="2542867" cy="110552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60727D89-A4D8-50DC-85D5-429F7EF9235E}"/>
              </a:ext>
            </a:extLst>
          </p:cNvPr>
          <p:cNvSpPr/>
          <p:nvPr/>
        </p:nvSpPr>
        <p:spPr>
          <a:xfrm>
            <a:off x="1357505" y="2490387"/>
            <a:ext cx="2491708" cy="1200329"/>
          </a:xfrm>
          <a:prstGeom prst="rect">
            <a:avLst/>
          </a:prstGeom>
          <a:noFill/>
        </p:spPr>
        <p:txBody>
          <a:bodyPr wrap="none" lIns="91440" tIns="45720" rIns="91440" bIns="45720">
            <a:spAutoFit/>
          </a:bodyPr>
          <a:lstStyle/>
          <a:p>
            <a:pPr algn="ctr"/>
            <a:r>
              <a:rPr lang="nb-NO" sz="3600" b="1" dirty="0">
                <a:ln w="9525">
                  <a:solidFill>
                    <a:schemeClr val="bg1"/>
                  </a:solidFill>
                  <a:prstDash val="solid"/>
                </a:ln>
                <a:effectLst>
                  <a:outerShdw blurRad="12700" dist="38100" dir="2700000" algn="tl" rotWithShape="0">
                    <a:schemeClr val="bg1">
                      <a:lumMod val="50000"/>
                    </a:schemeClr>
                  </a:outerShdw>
                </a:effectLst>
              </a:rPr>
              <a:t>HØYENERGI</a:t>
            </a:r>
          </a:p>
          <a:p>
            <a:pPr algn="ctr"/>
            <a:r>
              <a:rPr lang="nb-NO"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REGISTRERT</a:t>
            </a:r>
          </a:p>
        </p:txBody>
      </p:sp>
      <p:sp>
        <p:nvSpPr>
          <p:cNvPr id="11" name="TekstSylinder 10">
            <a:extLst>
              <a:ext uri="{FF2B5EF4-FFF2-40B4-BE49-F238E27FC236}">
                <a16:creationId xmlns:a16="http://schemas.microsoft.com/office/drawing/2014/main" id="{1EBBB9B1-2764-FFDF-1F47-BA9688CB22DC}"/>
              </a:ext>
            </a:extLst>
          </p:cNvPr>
          <p:cNvSpPr txBox="1"/>
          <p:nvPr/>
        </p:nvSpPr>
        <p:spPr>
          <a:xfrm>
            <a:off x="8417490" y="117693"/>
            <a:ext cx="3597557" cy="6740307"/>
          </a:xfrm>
          <a:prstGeom prst="rect">
            <a:avLst/>
          </a:prstGeom>
          <a:noFill/>
        </p:spPr>
        <p:txBody>
          <a:bodyPr wrap="square">
            <a:spAutoFit/>
          </a:bodyPr>
          <a:lstStyle/>
          <a:p>
            <a:pPr marL="285750" indent="-285750">
              <a:buFont typeface="Arial" panose="020B0604020202020204" pitchFamily="34" charset="0"/>
              <a:buChar char="•"/>
            </a:pPr>
            <a:r>
              <a:rPr lang="nb-NO" sz="1800" dirty="0"/>
              <a:t>Appen registrerer også bevegelsesenergi som kan sammenlignes med fall, bilkrasj ol. Sender da automatisk ut alarm om mulig fall / krasj (denne funksjonen er i utgangspunktet skrudd av, og må skures på av bruker). Egner seg best for voksne eller eldre og kanskje ikke like bra for barn (må derfor kunne skrues av og på manuelt). Denne funksjonen genereres gjennom KI-læring. Appen aktiverer da en alarm både hos sender og mottaker «HØYENERGI REGISTRERT». Dersom dette er en falsk alarm eks mistet telefon i bakken, vil avsender kunne deaktivere alarmen. </a:t>
            </a:r>
          </a:p>
          <a:p>
            <a:pPr marL="285750" indent="-285750">
              <a:buFont typeface="Arial" panose="020B0604020202020204" pitchFamily="34" charset="0"/>
              <a:buChar char="•"/>
            </a:pPr>
            <a:r>
              <a:rPr lang="nb-NO" dirty="0"/>
              <a:t>Avsender sin enhet vil da utløse alarm (lyd) med samme skjerm som mottaker  «HØYENERGI REGISTRERT», men med mulighet for å kunne deaktivere alarm.</a:t>
            </a:r>
          </a:p>
        </p:txBody>
      </p:sp>
      <p:sp>
        <p:nvSpPr>
          <p:cNvPr id="2" name="Avrundet rektangel 1">
            <a:extLst>
              <a:ext uri="{FF2B5EF4-FFF2-40B4-BE49-F238E27FC236}">
                <a16:creationId xmlns:a16="http://schemas.microsoft.com/office/drawing/2014/main" id="{5BF10E39-9FD9-6AC6-40C7-10A168109714}"/>
              </a:ext>
            </a:extLst>
          </p:cNvPr>
          <p:cNvSpPr/>
          <p:nvPr/>
        </p:nvSpPr>
        <p:spPr>
          <a:xfrm>
            <a:off x="4752721" y="221185"/>
            <a:ext cx="3273287" cy="65333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 name="TekstSylinder 2">
            <a:extLst>
              <a:ext uri="{FF2B5EF4-FFF2-40B4-BE49-F238E27FC236}">
                <a16:creationId xmlns:a16="http://schemas.microsoft.com/office/drawing/2014/main" id="{F48EA700-D20A-7CF5-AFFE-C026467D6EAF}"/>
              </a:ext>
            </a:extLst>
          </p:cNvPr>
          <p:cNvSpPr txBox="1"/>
          <p:nvPr/>
        </p:nvSpPr>
        <p:spPr>
          <a:xfrm>
            <a:off x="5010485" y="514350"/>
            <a:ext cx="505084" cy="369332"/>
          </a:xfrm>
          <a:prstGeom prst="rect">
            <a:avLst/>
          </a:prstGeom>
          <a:noFill/>
        </p:spPr>
        <p:txBody>
          <a:bodyPr wrap="square" rtlCol="0">
            <a:spAutoFit/>
          </a:bodyPr>
          <a:lstStyle/>
          <a:p>
            <a:r>
              <a:rPr lang="nb-NO" dirty="0">
                <a:solidFill>
                  <a:schemeClr val="bg1"/>
                </a:solidFill>
              </a:rPr>
              <a:t>...</a:t>
            </a:r>
          </a:p>
        </p:txBody>
      </p:sp>
      <p:sp>
        <p:nvSpPr>
          <p:cNvPr id="12" name="Avrundet rektangel 11">
            <a:extLst>
              <a:ext uri="{FF2B5EF4-FFF2-40B4-BE49-F238E27FC236}">
                <a16:creationId xmlns:a16="http://schemas.microsoft.com/office/drawing/2014/main" id="{7A3E94E1-67FC-33CB-E973-44DDDFE9EBAE}"/>
              </a:ext>
            </a:extLst>
          </p:cNvPr>
          <p:cNvSpPr/>
          <p:nvPr/>
        </p:nvSpPr>
        <p:spPr>
          <a:xfrm>
            <a:off x="5117930" y="2585194"/>
            <a:ext cx="2542867" cy="110552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Rektangel 15">
            <a:extLst>
              <a:ext uri="{FF2B5EF4-FFF2-40B4-BE49-F238E27FC236}">
                <a16:creationId xmlns:a16="http://schemas.microsoft.com/office/drawing/2014/main" id="{E4777839-F45A-F95E-10FD-979A88AC4B49}"/>
              </a:ext>
            </a:extLst>
          </p:cNvPr>
          <p:cNvSpPr/>
          <p:nvPr/>
        </p:nvSpPr>
        <p:spPr>
          <a:xfrm>
            <a:off x="5117930" y="2537791"/>
            <a:ext cx="2491708" cy="1200329"/>
          </a:xfrm>
          <a:prstGeom prst="rect">
            <a:avLst/>
          </a:prstGeom>
          <a:noFill/>
        </p:spPr>
        <p:txBody>
          <a:bodyPr wrap="none" lIns="91440" tIns="45720" rIns="91440" bIns="45720">
            <a:spAutoFit/>
          </a:bodyPr>
          <a:lstStyle/>
          <a:p>
            <a:pPr algn="ctr"/>
            <a:r>
              <a:rPr lang="nb-NO" sz="3600" b="1" dirty="0">
                <a:ln w="9525">
                  <a:solidFill>
                    <a:schemeClr val="bg1"/>
                  </a:solidFill>
                  <a:prstDash val="solid"/>
                </a:ln>
                <a:effectLst>
                  <a:outerShdw blurRad="12700" dist="38100" dir="2700000" algn="tl" rotWithShape="0">
                    <a:schemeClr val="bg1">
                      <a:lumMod val="50000"/>
                    </a:schemeClr>
                  </a:outerShdw>
                </a:effectLst>
              </a:rPr>
              <a:t>HØYENERGI</a:t>
            </a:r>
          </a:p>
          <a:p>
            <a:pPr algn="ctr"/>
            <a:r>
              <a:rPr lang="nb-NO"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REGISTRERT</a:t>
            </a:r>
          </a:p>
        </p:txBody>
      </p:sp>
      <p:pic>
        <p:nvPicPr>
          <p:cNvPr id="17" name="Bilde 16">
            <a:extLst>
              <a:ext uri="{FF2B5EF4-FFF2-40B4-BE49-F238E27FC236}">
                <a16:creationId xmlns:a16="http://schemas.microsoft.com/office/drawing/2014/main" id="{FC8AB915-4C3E-6E67-4932-CD20D6724385}"/>
              </a:ext>
            </a:extLst>
          </p:cNvPr>
          <p:cNvPicPr>
            <a:picLocks noChangeAspect="1"/>
          </p:cNvPicPr>
          <p:nvPr/>
        </p:nvPicPr>
        <p:blipFill>
          <a:blip r:embed="rId2"/>
          <a:stretch>
            <a:fillRect/>
          </a:stretch>
        </p:blipFill>
        <p:spPr>
          <a:xfrm>
            <a:off x="5015292" y="6210402"/>
            <a:ext cx="2834992" cy="369332"/>
          </a:xfrm>
          <a:prstGeom prst="rect">
            <a:avLst/>
          </a:prstGeom>
        </p:spPr>
      </p:pic>
      <p:sp>
        <p:nvSpPr>
          <p:cNvPr id="18" name="Avrundet rektangel 17">
            <a:extLst>
              <a:ext uri="{FF2B5EF4-FFF2-40B4-BE49-F238E27FC236}">
                <a16:creationId xmlns:a16="http://schemas.microsoft.com/office/drawing/2014/main" id="{D0A467D1-F052-4930-144E-743D42847051}"/>
              </a:ext>
            </a:extLst>
          </p:cNvPr>
          <p:cNvSpPr/>
          <p:nvPr/>
        </p:nvSpPr>
        <p:spPr>
          <a:xfrm>
            <a:off x="5117929" y="4129478"/>
            <a:ext cx="2542867" cy="110552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Rektangel 18">
            <a:extLst>
              <a:ext uri="{FF2B5EF4-FFF2-40B4-BE49-F238E27FC236}">
                <a16:creationId xmlns:a16="http://schemas.microsoft.com/office/drawing/2014/main" id="{B815B963-0B05-454C-8727-724B95D7A2BC}"/>
              </a:ext>
            </a:extLst>
          </p:cNvPr>
          <p:cNvSpPr/>
          <p:nvPr/>
        </p:nvSpPr>
        <p:spPr>
          <a:xfrm>
            <a:off x="4632177" y="4065953"/>
            <a:ext cx="3273285" cy="1200329"/>
          </a:xfrm>
          <a:prstGeom prst="rect">
            <a:avLst/>
          </a:prstGeom>
          <a:noFill/>
        </p:spPr>
        <p:txBody>
          <a:bodyPr wrap="square" lIns="91440" tIns="45720" rIns="91440" bIns="45720">
            <a:spAutoFit/>
          </a:bodyPr>
          <a:lstStyle/>
          <a:p>
            <a:pPr algn="ctr"/>
            <a:r>
              <a:rPr lang="nb-NO"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AVBRYT</a:t>
            </a:r>
          </a:p>
          <a:p>
            <a:pPr algn="ctr"/>
            <a:r>
              <a:rPr lang="nb-NO" sz="3600" b="1" dirty="0">
                <a:ln w="9525">
                  <a:solidFill>
                    <a:schemeClr val="bg1"/>
                  </a:solidFill>
                  <a:prstDash val="solid"/>
                </a:ln>
                <a:effectLst>
                  <a:outerShdw blurRad="12700" dist="38100" dir="2700000" algn="tl" rotWithShape="0">
                    <a:schemeClr val="bg1">
                      <a:lumMod val="50000"/>
                    </a:schemeClr>
                  </a:outerShdw>
                </a:effectLst>
              </a:rPr>
              <a:t>ALARM</a:t>
            </a:r>
          </a:p>
        </p:txBody>
      </p:sp>
    </p:spTree>
    <p:extLst>
      <p:ext uri="{BB962C8B-B14F-4D97-AF65-F5344CB8AC3E}">
        <p14:creationId xmlns:p14="http://schemas.microsoft.com/office/powerpoint/2010/main" val="3716453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vrundet rektangel 3">
            <a:extLst>
              <a:ext uri="{FF2B5EF4-FFF2-40B4-BE49-F238E27FC236}">
                <a16:creationId xmlns:a16="http://schemas.microsoft.com/office/drawing/2014/main" id="{BCA48257-0B3E-8243-8201-FBD7863F475B}"/>
              </a:ext>
            </a:extLst>
          </p:cNvPr>
          <p:cNvSpPr/>
          <p:nvPr/>
        </p:nvSpPr>
        <p:spPr>
          <a:xfrm>
            <a:off x="967404" y="162339"/>
            <a:ext cx="3273287" cy="65333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solidFill>
                <a:schemeClr val="bg1"/>
              </a:solidFill>
            </a:endParaRPr>
          </a:p>
          <a:p>
            <a:pPr algn="ctr"/>
            <a:endParaRPr lang="nb-NO" dirty="0"/>
          </a:p>
        </p:txBody>
      </p:sp>
      <p:sp>
        <p:nvSpPr>
          <p:cNvPr id="10" name="Avrundet rektangel 9">
            <a:extLst>
              <a:ext uri="{FF2B5EF4-FFF2-40B4-BE49-F238E27FC236}">
                <a16:creationId xmlns:a16="http://schemas.microsoft.com/office/drawing/2014/main" id="{884DC0C6-BBB0-284B-BC09-7CDDB4446869}"/>
              </a:ext>
            </a:extLst>
          </p:cNvPr>
          <p:cNvSpPr/>
          <p:nvPr/>
        </p:nvSpPr>
        <p:spPr>
          <a:xfrm>
            <a:off x="1332613" y="3977078"/>
            <a:ext cx="2542867" cy="110552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ktangel 10">
            <a:extLst>
              <a:ext uri="{FF2B5EF4-FFF2-40B4-BE49-F238E27FC236}">
                <a16:creationId xmlns:a16="http://schemas.microsoft.com/office/drawing/2014/main" id="{847F23F1-0FB0-FB42-B2E7-E5E243A59F19}"/>
              </a:ext>
            </a:extLst>
          </p:cNvPr>
          <p:cNvSpPr/>
          <p:nvPr/>
        </p:nvSpPr>
        <p:spPr>
          <a:xfrm>
            <a:off x="960777" y="3929674"/>
            <a:ext cx="3273285" cy="1200329"/>
          </a:xfrm>
          <a:prstGeom prst="rect">
            <a:avLst/>
          </a:prstGeom>
          <a:noFill/>
        </p:spPr>
        <p:txBody>
          <a:bodyPr wrap="square" lIns="91440" tIns="45720" rIns="91440" bIns="45720">
            <a:spAutoFit/>
          </a:bodyPr>
          <a:lstStyle/>
          <a:p>
            <a:pPr algn="ctr"/>
            <a:r>
              <a:rPr lang="nb-NO"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AVBRYT</a:t>
            </a:r>
          </a:p>
          <a:p>
            <a:pPr algn="ctr"/>
            <a:r>
              <a:rPr lang="nb-NO" sz="3600" b="1" dirty="0">
                <a:ln w="9525">
                  <a:solidFill>
                    <a:schemeClr val="bg1"/>
                  </a:solidFill>
                  <a:prstDash val="solid"/>
                </a:ln>
                <a:effectLst>
                  <a:outerShdw blurRad="12700" dist="38100" dir="2700000" algn="tl" rotWithShape="0">
                    <a:schemeClr val="bg1">
                      <a:lumMod val="50000"/>
                    </a:schemeClr>
                  </a:outerShdw>
                </a:effectLst>
              </a:rPr>
              <a:t>ALARM</a:t>
            </a:r>
          </a:p>
        </p:txBody>
      </p:sp>
      <p:sp>
        <p:nvSpPr>
          <p:cNvPr id="2" name="TekstSylinder 1">
            <a:extLst>
              <a:ext uri="{FF2B5EF4-FFF2-40B4-BE49-F238E27FC236}">
                <a16:creationId xmlns:a16="http://schemas.microsoft.com/office/drawing/2014/main" id="{9E3BDF2B-6E4A-8A4C-897B-5DE4B79E48C3}"/>
              </a:ext>
            </a:extLst>
          </p:cNvPr>
          <p:cNvSpPr txBox="1"/>
          <p:nvPr/>
        </p:nvSpPr>
        <p:spPr>
          <a:xfrm>
            <a:off x="1486208" y="1440686"/>
            <a:ext cx="2543115" cy="1846659"/>
          </a:xfrm>
          <a:prstGeom prst="rect">
            <a:avLst/>
          </a:prstGeom>
          <a:noFill/>
        </p:spPr>
        <p:txBody>
          <a:bodyPr wrap="square" rtlCol="0">
            <a:spAutoFit/>
          </a:bodyPr>
          <a:lstStyle/>
          <a:p>
            <a:pPr algn="ctr"/>
            <a:r>
              <a:rPr lang="nb-NO" b="1" dirty="0">
                <a:solidFill>
                  <a:schemeClr val="bg1"/>
                </a:solidFill>
              </a:rPr>
              <a:t>Aktiverer alarm om...        </a:t>
            </a:r>
            <a:r>
              <a:rPr lang="nb-NO" sz="9600" dirty="0">
                <a:solidFill>
                  <a:schemeClr val="bg1"/>
                </a:solidFill>
              </a:rPr>
              <a:t>5</a:t>
            </a:r>
            <a:r>
              <a:rPr lang="nb-NO" sz="2400" dirty="0">
                <a:solidFill>
                  <a:schemeClr val="bg1"/>
                </a:solidFill>
              </a:rPr>
              <a:t>Sek</a:t>
            </a:r>
            <a:endParaRPr lang="nb-NO" sz="9600" dirty="0">
              <a:solidFill>
                <a:schemeClr val="bg1"/>
              </a:solidFill>
            </a:endParaRPr>
          </a:p>
        </p:txBody>
      </p:sp>
      <p:sp>
        <p:nvSpPr>
          <p:cNvPr id="3" name="TekstSylinder 2">
            <a:extLst>
              <a:ext uri="{FF2B5EF4-FFF2-40B4-BE49-F238E27FC236}">
                <a16:creationId xmlns:a16="http://schemas.microsoft.com/office/drawing/2014/main" id="{3890CB95-2965-944A-8423-F5FED9CCC42D}"/>
              </a:ext>
            </a:extLst>
          </p:cNvPr>
          <p:cNvSpPr txBox="1"/>
          <p:nvPr/>
        </p:nvSpPr>
        <p:spPr>
          <a:xfrm>
            <a:off x="5272088" y="557213"/>
            <a:ext cx="6715125" cy="923330"/>
          </a:xfrm>
          <a:prstGeom prst="rect">
            <a:avLst/>
          </a:prstGeom>
          <a:noFill/>
        </p:spPr>
        <p:txBody>
          <a:bodyPr wrap="square" rtlCol="0">
            <a:spAutoFit/>
          </a:bodyPr>
          <a:lstStyle/>
          <a:p>
            <a:pPr marL="285750" indent="-285750">
              <a:buFont typeface="Arial" panose="020B0604020202020204" pitchFamily="34" charset="0"/>
              <a:buChar char="•"/>
            </a:pPr>
            <a:r>
              <a:rPr lang="nb-NO" dirty="0"/>
              <a:t>Dersom man ikke ønsker å aktivere alarm, vil det være mulig å trykke på «AVBRYT ALARM»-knappen. Appen går da tilbake til side 1 med rød «ALARM»-knapp synlig.</a:t>
            </a:r>
          </a:p>
        </p:txBody>
      </p:sp>
      <p:pic>
        <p:nvPicPr>
          <p:cNvPr id="15" name="Bilde 14">
            <a:extLst>
              <a:ext uri="{FF2B5EF4-FFF2-40B4-BE49-F238E27FC236}">
                <a16:creationId xmlns:a16="http://schemas.microsoft.com/office/drawing/2014/main" id="{DF77D180-DB1E-305B-6E3A-7FABC6018244}"/>
              </a:ext>
            </a:extLst>
          </p:cNvPr>
          <p:cNvPicPr>
            <a:picLocks noChangeAspect="1"/>
          </p:cNvPicPr>
          <p:nvPr/>
        </p:nvPicPr>
        <p:blipFill>
          <a:blip r:embed="rId2"/>
          <a:stretch>
            <a:fillRect/>
          </a:stretch>
        </p:blipFill>
        <p:spPr>
          <a:xfrm>
            <a:off x="1185863" y="6210402"/>
            <a:ext cx="2834992" cy="369332"/>
          </a:xfrm>
          <a:prstGeom prst="rect">
            <a:avLst/>
          </a:prstGeom>
        </p:spPr>
      </p:pic>
    </p:spTree>
    <p:extLst>
      <p:ext uri="{BB962C8B-B14F-4D97-AF65-F5344CB8AC3E}">
        <p14:creationId xmlns:p14="http://schemas.microsoft.com/office/powerpoint/2010/main" val="3953967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vrundet rektangel 3">
            <a:extLst>
              <a:ext uri="{FF2B5EF4-FFF2-40B4-BE49-F238E27FC236}">
                <a16:creationId xmlns:a16="http://schemas.microsoft.com/office/drawing/2014/main" id="{BCA48257-0B3E-8243-8201-FBD7863F475B}"/>
              </a:ext>
            </a:extLst>
          </p:cNvPr>
          <p:cNvSpPr/>
          <p:nvPr/>
        </p:nvSpPr>
        <p:spPr>
          <a:xfrm>
            <a:off x="981897" y="212655"/>
            <a:ext cx="3273287" cy="65333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Avrundet rektangel 9">
            <a:extLst>
              <a:ext uri="{FF2B5EF4-FFF2-40B4-BE49-F238E27FC236}">
                <a16:creationId xmlns:a16="http://schemas.microsoft.com/office/drawing/2014/main" id="{C18820A7-9AE3-F64E-96B9-2D7F267459B2}"/>
              </a:ext>
            </a:extLst>
          </p:cNvPr>
          <p:cNvSpPr/>
          <p:nvPr/>
        </p:nvSpPr>
        <p:spPr>
          <a:xfrm>
            <a:off x="1092821" y="4483706"/>
            <a:ext cx="3021075" cy="505447"/>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TekstSylinder 15">
            <a:extLst>
              <a:ext uri="{FF2B5EF4-FFF2-40B4-BE49-F238E27FC236}">
                <a16:creationId xmlns:a16="http://schemas.microsoft.com/office/drawing/2014/main" id="{0C1A3A53-6EC5-C64B-8FC4-D0DC8848A87A}"/>
              </a:ext>
            </a:extLst>
          </p:cNvPr>
          <p:cNvSpPr txBox="1"/>
          <p:nvPr/>
        </p:nvSpPr>
        <p:spPr>
          <a:xfrm>
            <a:off x="967408" y="4914418"/>
            <a:ext cx="2828925" cy="369332"/>
          </a:xfrm>
          <a:prstGeom prst="rect">
            <a:avLst/>
          </a:prstGeom>
          <a:noFill/>
        </p:spPr>
        <p:txBody>
          <a:bodyPr wrap="square" rtlCol="0">
            <a:spAutoFit/>
          </a:bodyPr>
          <a:lstStyle/>
          <a:p>
            <a:r>
              <a:rPr lang="nb-NO" dirty="0"/>
              <a:t>RING LOKALT NØDNUMMER</a:t>
            </a:r>
          </a:p>
        </p:txBody>
      </p:sp>
      <p:sp>
        <p:nvSpPr>
          <p:cNvPr id="18" name="TekstSylinder 17">
            <a:extLst>
              <a:ext uri="{FF2B5EF4-FFF2-40B4-BE49-F238E27FC236}">
                <a16:creationId xmlns:a16="http://schemas.microsoft.com/office/drawing/2014/main" id="{A210506D-58ED-8E45-9047-E59EF7AB50FC}"/>
              </a:ext>
            </a:extLst>
          </p:cNvPr>
          <p:cNvSpPr txBox="1"/>
          <p:nvPr/>
        </p:nvSpPr>
        <p:spPr>
          <a:xfrm>
            <a:off x="1156471" y="3479316"/>
            <a:ext cx="2828925" cy="369332"/>
          </a:xfrm>
          <a:prstGeom prst="rect">
            <a:avLst/>
          </a:prstGeom>
          <a:noFill/>
        </p:spPr>
        <p:txBody>
          <a:bodyPr wrap="square" rtlCol="0">
            <a:spAutoFit/>
          </a:bodyPr>
          <a:lstStyle/>
          <a:p>
            <a:r>
              <a:rPr lang="nb-NO" dirty="0"/>
              <a:t>RING LOKALT NØDNUMMER</a:t>
            </a:r>
          </a:p>
        </p:txBody>
      </p:sp>
      <p:pic>
        <p:nvPicPr>
          <p:cNvPr id="6" name="Bilde 5">
            <a:extLst>
              <a:ext uri="{FF2B5EF4-FFF2-40B4-BE49-F238E27FC236}">
                <a16:creationId xmlns:a16="http://schemas.microsoft.com/office/drawing/2014/main" id="{7E049BDD-DC19-0847-9FB0-D0103E90335B}"/>
              </a:ext>
            </a:extLst>
          </p:cNvPr>
          <p:cNvPicPr>
            <a:picLocks noChangeAspect="1"/>
          </p:cNvPicPr>
          <p:nvPr/>
        </p:nvPicPr>
        <p:blipFill>
          <a:blip r:embed="rId2"/>
          <a:stretch>
            <a:fillRect/>
          </a:stretch>
        </p:blipFill>
        <p:spPr>
          <a:xfrm>
            <a:off x="1191229" y="3071969"/>
            <a:ext cx="1038677" cy="1072077"/>
          </a:xfrm>
          <a:prstGeom prst="rect">
            <a:avLst/>
          </a:prstGeom>
        </p:spPr>
      </p:pic>
      <p:pic>
        <p:nvPicPr>
          <p:cNvPr id="20" name="Bilde 19">
            <a:extLst>
              <a:ext uri="{FF2B5EF4-FFF2-40B4-BE49-F238E27FC236}">
                <a16:creationId xmlns:a16="http://schemas.microsoft.com/office/drawing/2014/main" id="{A5A45E0D-DC5F-9E40-997A-005982CFA93E}"/>
              </a:ext>
            </a:extLst>
          </p:cNvPr>
          <p:cNvPicPr>
            <a:picLocks noChangeAspect="1"/>
          </p:cNvPicPr>
          <p:nvPr/>
        </p:nvPicPr>
        <p:blipFill>
          <a:blip r:embed="rId3"/>
          <a:stretch>
            <a:fillRect/>
          </a:stretch>
        </p:blipFill>
        <p:spPr>
          <a:xfrm>
            <a:off x="2979835" y="3071969"/>
            <a:ext cx="1038677" cy="1072076"/>
          </a:xfrm>
          <a:prstGeom prst="rect">
            <a:avLst/>
          </a:prstGeom>
        </p:spPr>
      </p:pic>
      <p:sp>
        <p:nvSpPr>
          <p:cNvPr id="21" name="Avrundet rektangel 20">
            <a:extLst>
              <a:ext uri="{FF2B5EF4-FFF2-40B4-BE49-F238E27FC236}">
                <a16:creationId xmlns:a16="http://schemas.microsoft.com/office/drawing/2014/main" id="{A28D11AE-FA95-F14A-BF11-5051D111F112}"/>
              </a:ext>
            </a:extLst>
          </p:cNvPr>
          <p:cNvSpPr/>
          <p:nvPr/>
        </p:nvSpPr>
        <p:spPr>
          <a:xfrm>
            <a:off x="1108004" y="2305051"/>
            <a:ext cx="3021075" cy="50544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Avrundet rektangel 21">
            <a:extLst>
              <a:ext uri="{FF2B5EF4-FFF2-40B4-BE49-F238E27FC236}">
                <a16:creationId xmlns:a16="http://schemas.microsoft.com/office/drawing/2014/main" id="{8D27588D-CF8E-514D-BC4E-27F674EB3E41}"/>
              </a:ext>
            </a:extLst>
          </p:cNvPr>
          <p:cNvSpPr/>
          <p:nvPr/>
        </p:nvSpPr>
        <p:spPr>
          <a:xfrm>
            <a:off x="1108006" y="1641252"/>
            <a:ext cx="3021075" cy="50544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Avrundet rektangel 22">
            <a:extLst>
              <a:ext uri="{FF2B5EF4-FFF2-40B4-BE49-F238E27FC236}">
                <a16:creationId xmlns:a16="http://schemas.microsoft.com/office/drawing/2014/main" id="{E7DC9F12-D531-B04D-B630-811D0C39CA17}"/>
              </a:ext>
            </a:extLst>
          </p:cNvPr>
          <p:cNvSpPr/>
          <p:nvPr/>
        </p:nvSpPr>
        <p:spPr>
          <a:xfrm>
            <a:off x="1122510" y="975691"/>
            <a:ext cx="3021075" cy="50544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TekstSylinder 23">
            <a:extLst>
              <a:ext uri="{FF2B5EF4-FFF2-40B4-BE49-F238E27FC236}">
                <a16:creationId xmlns:a16="http://schemas.microsoft.com/office/drawing/2014/main" id="{98F14522-42BC-D347-8F8C-4DF4D1C00FE8}"/>
              </a:ext>
            </a:extLst>
          </p:cNvPr>
          <p:cNvSpPr txBox="1"/>
          <p:nvPr/>
        </p:nvSpPr>
        <p:spPr>
          <a:xfrm>
            <a:off x="1189587" y="2369192"/>
            <a:ext cx="2828925" cy="369332"/>
          </a:xfrm>
          <a:prstGeom prst="rect">
            <a:avLst/>
          </a:prstGeom>
          <a:noFill/>
        </p:spPr>
        <p:txBody>
          <a:bodyPr wrap="square" rtlCol="0">
            <a:spAutoFit/>
          </a:bodyPr>
          <a:lstStyle/>
          <a:p>
            <a:r>
              <a:rPr lang="nb-NO" dirty="0"/>
              <a:t>3. </a:t>
            </a:r>
            <a:r>
              <a:rPr lang="nb-NO" sz="1300" dirty="0"/>
              <a:t>TRENGER HJELP, KAN IKKE PRATE...</a:t>
            </a:r>
          </a:p>
        </p:txBody>
      </p:sp>
      <p:sp>
        <p:nvSpPr>
          <p:cNvPr id="25" name="TekstSylinder 24">
            <a:extLst>
              <a:ext uri="{FF2B5EF4-FFF2-40B4-BE49-F238E27FC236}">
                <a16:creationId xmlns:a16="http://schemas.microsoft.com/office/drawing/2014/main" id="{8785BAE5-22ED-2C46-83C0-2CC894F0BA29}"/>
              </a:ext>
            </a:extLst>
          </p:cNvPr>
          <p:cNvSpPr txBox="1"/>
          <p:nvPr/>
        </p:nvSpPr>
        <p:spPr>
          <a:xfrm>
            <a:off x="1156472" y="1060625"/>
            <a:ext cx="2828925" cy="369332"/>
          </a:xfrm>
          <a:prstGeom prst="rect">
            <a:avLst/>
          </a:prstGeom>
          <a:noFill/>
          <a:ln>
            <a:noFill/>
          </a:ln>
        </p:spPr>
        <p:txBody>
          <a:bodyPr wrap="square" rtlCol="0">
            <a:spAutoFit/>
          </a:bodyPr>
          <a:lstStyle/>
          <a:p>
            <a:r>
              <a:rPr lang="nb-NO" dirty="0"/>
              <a:t>1. TRENGER HJELP NÅ!</a:t>
            </a:r>
          </a:p>
        </p:txBody>
      </p:sp>
      <p:sp>
        <p:nvSpPr>
          <p:cNvPr id="26" name="TekstSylinder 25">
            <a:extLst>
              <a:ext uri="{FF2B5EF4-FFF2-40B4-BE49-F238E27FC236}">
                <a16:creationId xmlns:a16="http://schemas.microsoft.com/office/drawing/2014/main" id="{E82A9357-3041-2B4D-8021-FBDDA60CDAFF}"/>
              </a:ext>
            </a:extLst>
          </p:cNvPr>
          <p:cNvSpPr txBox="1"/>
          <p:nvPr/>
        </p:nvSpPr>
        <p:spPr>
          <a:xfrm>
            <a:off x="1160507" y="1700137"/>
            <a:ext cx="2828925" cy="369332"/>
          </a:xfrm>
          <a:prstGeom prst="rect">
            <a:avLst/>
          </a:prstGeom>
          <a:noFill/>
        </p:spPr>
        <p:txBody>
          <a:bodyPr wrap="square" rtlCol="0">
            <a:spAutoFit/>
          </a:bodyPr>
          <a:lstStyle/>
          <a:p>
            <a:r>
              <a:rPr lang="nb-NO" dirty="0"/>
              <a:t>2. HENT MEG HER.</a:t>
            </a:r>
          </a:p>
        </p:txBody>
      </p:sp>
      <p:sp>
        <p:nvSpPr>
          <p:cNvPr id="27" name="TekstSylinder 26">
            <a:extLst>
              <a:ext uri="{FF2B5EF4-FFF2-40B4-BE49-F238E27FC236}">
                <a16:creationId xmlns:a16="http://schemas.microsoft.com/office/drawing/2014/main" id="{CE452D93-2BE7-444D-BDFC-AD8EC85421EB}"/>
              </a:ext>
            </a:extLst>
          </p:cNvPr>
          <p:cNvSpPr txBox="1"/>
          <p:nvPr/>
        </p:nvSpPr>
        <p:spPr>
          <a:xfrm>
            <a:off x="5243513" y="442913"/>
            <a:ext cx="6686550" cy="4524315"/>
          </a:xfrm>
          <a:prstGeom prst="rect">
            <a:avLst/>
          </a:prstGeom>
          <a:noFill/>
        </p:spPr>
        <p:txBody>
          <a:bodyPr wrap="square" rtlCol="0">
            <a:spAutoFit/>
          </a:bodyPr>
          <a:lstStyle/>
          <a:p>
            <a:r>
              <a:rPr lang="nb-NO" dirty="0"/>
              <a:t>Etter at man har aktivert alarm, uansett hvilken måte, vil denne skjermen åpnes. Her har man følgende 6 alternative valg:</a:t>
            </a:r>
          </a:p>
          <a:p>
            <a:pPr marL="342900" indent="-342900">
              <a:buFont typeface="+mj-lt"/>
              <a:buAutoNum type="arabicPeriod"/>
            </a:pPr>
            <a:r>
              <a:rPr lang="nb-NO" dirty="0"/>
              <a:t>Man kan velge å sende en av 3 forhåndslagrede tekstmeldinger ved å trykke på knapp 1-3...</a:t>
            </a:r>
          </a:p>
          <a:p>
            <a:pPr marL="342900" indent="-342900">
              <a:buFont typeface="+mj-lt"/>
              <a:buAutoNum type="arabicPeriod"/>
            </a:pPr>
            <a:endParaRPr lang="nb-NO" dirty="0"/>
          </a:p>
          <a:p>
            <a:pPr marL="342900" indent="-342900">
              <a:buFont typeface="+mj-lt"/>
              <a:buAutoNum type="arabicPeriod"/>
            </a:pPr>
            <a:r>
              <a:rPr lang="nb-NO" dirty="0"/>
              <a:t>           Telefon-ikonet starter en telefonsamtale med samtlige  </a:t>
            </a:r>
          </a:p>
          <a:p>
            <a:pPr marL="342900" indent="-342900">
              <a:buFont typeface="+mj-lt"/>
              <a:buAutoNum type="arabicPeriod"/>
            </a:pPr>
            <a:r>
              <a:rPr lang="nb-NO" dirty="0"/>
              <a:t>           brukere i gruppen.</a:t>
            </a:r>
          </a:p>
          <a:p>
            <a:pPr marL="342900" indent="-342900">
              <a:buFont typeface="+mj-lt"/>
              <a:buAutoNum type="arabicPeriod"/>
            </a:pPr>
            <a:endParaRPr lang="nb-NO" dirty="0"/>
          </a:p>
          <a:p>
            <a:pPr marL="342900" indent="-342900">
              <a:buFont typeface="+mj-lt"/>
              <a:buAutoNum type="arabicPeriod"/>
            </a:pPr>
            <a:r>
              <a:rPr lang="nb-NO" dirty="0"/>
              <a:t>           Video-ikonet starter en videosamtale med samtlige brukere                            </a:t>
            </a:r>
          </a:p>
          <a:p>
            <a:r>
              <a:rPr lang="nb-NO" dirty="0"/>
              <a:t>                  i </a:t>
            </a:r>
            <a:r>
              <a:rPr lang="nb-NO" dirty="0" err="1"/>
              <a:t>guppen</a:t>
            </a:r>
            <a:r>
              <a:rPr lang="nb-NO" dirty="0"/>
              <a:t>.</a:t>
            </a:r>
          </a:p>
          <a:p>
            <a:r>
              <a:rPr lang="nb-NO" dirty="0"/>
              <a:t>5.   Meldingsvinduet kan brukes  for å sende meldinger, bilder, lydfil eller filer innad i gruppen.</a:t>
            </a:r>
          </a:p>
          <a:p>
            <a:r>
              <a:rPr lang="nb-NO" dirty="0"/>
              <a:t>6.   Eller, man kan trykke på «ring lokalt nødnummer» som vil starte et </a:t>
            </a:r>
            <a:r>
              <a:rPr lang="nb-NO" dirty="0" err="1"/>
              <a:t>nødanrop</a:t>
            </a:r>
            <a:r>
              <a:rPr lang="nb-NO" dirty="0"/>
              <a:t> til lokalt nødnummer (113 i Norge).</a:t>
            </a:r>
          </a:p>
          <a:p>
            <a:endParaRPr lang="nb-NO" dirty="0"/>
          </a:p>
          <a:p>
            <a:endParaRPr lang="nb-NO" dirty="0"/>
          </a:p>
        </p:txBody>
      </p:sp>
      <p:pic>
        <p:nvPicPr>
          <p:cNvPr id="28" name="Bilde 27">
            <a:extLst>
              <a:ext uri="{FF2B5EF4-FFF2-40B4-BE49-F238E27FC236}">
                <a16:creationId xmlns:a16="http://schemas.microsoft.com/office/drawing/2014/main" id="{A9B75DD2-0FFC-434D-A6FC-FD0145DF9A95}"/>
              </a:ext>
            </a:extLst>
          </p:cNvPr>
          <p:cNvPicPr>
            <a:picLocks noChangeAspect="1"/>
          </p:cNvPicPr>
          <p:nvPr/>
        </p:nvPicPr>
        <p:blipFill>
          <a:blip r:embed="rId2"/>
          <a:stretch>
            <a:fillRect/>
          </a:stretch>
        </p:blipFill>
        <p:spPr>
          <a:xfrm>
            <a:off x="5556250" y="1893975"/>
            <a:ext cx="539750" cy="589193"/>
          </a:xfrm>
          <a:prstGeom prst="rect">
            <a:avLst/>
          </a:prstGeom>
        </p:spPr>
      </p:pic>
      <p:pic>
        <p:nvPicPr>
          <p:cNvPr id="29" name="Bilde 28">
            <a:extLst>
              <a:ext uri="{FF2B5EF4-FFF2-40B4-BE49-F238E27FC236}">
                <a16:creationId xmlns:a16="http://schemas.microsoft.com/office/drawing/2014/main" id="{6972E629-2A0A-124E-8A94-20BAEF9361AE}"/>
              </a:ext>
            </a:extLst>
          </p:cNvPr>
          <p:cNvPicPr>
            <a:picLocks noChangeAspect="1"/>
          </p:cNvPicPr>
          <p:nvPr/>
        </p:nvPicPr>
        <p:blipFill>
          <a:blip r:embed="rId3"/>
          <a:stretch>
            <a:fillRect/>
          </a:stretch>
        </p:blipFill>
        <p:spPr>
          <a:xfrm>
            <a:off x="5534025" y="2553858"/>
            <a:ext cx="584200" cy="571500"/>
          </a:xfrm>
          <a:prstGeom prst="rect">
            <a:avLst/>
          </a:prstGeom>
        </p:spPr>
      </p:pic>
      <p:pic>
        <p:nvPicPr>
          <p:cNvPr id="11" name="Bilde 10">
            <a:extLst>
              <a:ext uri="{FF2B5EF4-FFF2-40B4-BE49-F238E27FC236}">
                <a16:creationId xmlns:a16="http://schemas.microsoft.com/office/drawing/2014/main" id="{3BC2FEFF-BA46-8842-84E1-70AE7D1B8EB3}"/>
              </a:ext>
            </a:extLst>
          </p:cNvPr>
          <p:cNvPicPr>
            <a:picLocks noChangeAspect="1"/>
          </p:cNvPicPr>
          <p:nvPr/>
        </p:nvPicPr>
        <p:blipFill>
          <a:blip r:embed="rId4"/>
          <a:stretch>
            <a:fillRect/>
          </a:stretch>
        </p:blipFill>
        <p:spPr>
          <a:xfrm>
            <a:off x="1185863" y="6210402"/>
            <a:ext cx="2834992" cy="369332"/>
          </a:xfrm>
          <a:prstGeom prst="rect">
            <a:avLst/>
          </a:prstGeom>
        </p:spPr>
      </p:pic>
      <p:pic>
        <p:nvPicPr>
          <p:cNvPr id="5" name="Bilde 4">
            <a:extLst>
              <a:ext uri="{FF2B5EF4-FFF2-40B4-BE49-F238E27FC236}">
                <a16:creationId xmlns:a16="http://schemas.microsoft.com/office/drawing/2014/main" id="{FB7A5F69-5C83-6964-818E-14A7458C1C28}"/>
              </a:ext>
            </a:extLst>
          </p:cNvPr>
          <p:cNvPicPr>
            <a:picLocks noChangeAspect="1"/>
          </p:cNvPicPr>
          <p:nvPr/>
        </p:nvPicPr>
        <p:blipFill>
          <a:blip r:embed="rId5"/>
          <a:stretch>
            <a:fillRect/>
          </a:stretch>
        </p:blipFill>
        <p:spPr>
          <a:xfrm>
            <a:off x="1130593" y="5239013"/>
            <a:ext cx="3054140" cy="855462"/>
          </a:xfrm>
          <a:prstGeom prst="rect">
            <a:avLst/>
          </a:prstGeom>
        </p:spPr>
      </p:pic>
      <p:sp>
        <p:nvSpPr>
          <p:cNvPr id="7" name="TekstSylinder 6">
            <a:extLst>
              <a:ext uri="{FF2B5EF4-FFF2-40B4-BE49-F238E27FC236}">
                <a16:creationId xmlns:a16="http://schemas.microsoft.com/office/drawing/2014/main" id="{BC778C8B-9280-ED02-F5E0-7F5541064EEA}"/>
              </a:ext>
            </a:extLst>
          </p:cNvPr>
          <p:cNvSpPr txBox="1"/>
          <p:nvPr/>
        </p:nvSpPr>
        <p:spPr>
          <a:xfrm>
            <a:off x="1171268" y="4545086"/>
            <a:ext cx="2828925" cy="369332"/>
          </a:xfrm>
          <a:prstGeom prst="rect">
            <a:avLst/>
          </a:prstGeom>
          <a:noFill/>
          <a:ln>
            <a:noFill/>
          </a:ln>
        </p:spPr>
        <p:txBody>
          <a:bodyPr wrap="square" rtlCol="0">
            <a:spAutoFit/>
          </a:bodyPr>
          <a:lstStyle/>
          <a:p>
            <a:r>
              <a:rPr lang="nb-NO" dirty="0"/>
              <a:t>RING LOKALT NØDNUMMER</a:t>
            </a:r>
          </a:p>
        </p:txBody>
      </p:sp>
    </p:spTree>
    <p:extLst>
      <p:ext uri="{BB962C8B-B14F-4D97-AF65-F5344CB8AC3E}">
        <p14:creationId xmlns:p14="http://schemas.microsoft.com/office/powerpoint/2010/main" val="1822357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vrundet rektangel 3">
            <a:extLst>
              <a:ext uri="{FF2B5EF4-FFF2-40B4-BE49-F238E27FC236}">
                <a16:creationId xmlns:a16="http://schemas.microsoft.com/office/drawing/2014/main" id="{9A30751F-9F53-02E8-B1DB-7F537CFCE842}"/>
              </a:ext>
            </a:extLst>
          </p:cNvPr>
          <p:cNvSpPr/>
          <p:nvPr/>
        </p:nvSpPr>
        <p:spPr>
          <a:xfrm>
            <a:off x="966715" y="162339"/>
            <a:ext cx="3273287" cy="65333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5" name="Bilde 4">
            <a:extLst>
              <a:ext uri="{FF2B5EF4-FFF2-40B4-BE49-F238E27FC236}">
                <a16:creationId xmlns:a16="http://schemas.microsoft.com/office/drawing/2014/main" id="{3C3A0994-E942-AC50-FC63-92AB2732826D}"/>
              </a:ext>
            </a:extLst>
          </p:cNvPr>
          <p:cNvPicPr>
            <a:picLocks noChangeAspect="1"/>
          </p:cNvPicPr>
          <p:nvPr/>
        </p:nvPicPr>
        <p:blipFill>
          <a:blip r:embed="rId2"/>
          <a:stretch>
            <a:fillRect/>
          </a:stretch>
        </p:blipFill>
        <p:spPr>
          <a:xfrm>
            <a:off x="1185863" y="6210402"/>
            <a:ext cx="2834992" cy="369332"/>
          </a:xfrm>
          <a:prstGeom prst="rect">
            <a:avLst/>
          </a:prstGeom>
        </p:spPr>
      </p:pic>
      <p:sp>
        <p:nvSpPr>
          <p:cNvPr id="6" name="Avrundet rektangel 5">
            <a:extLst>
              <a:ext uri="{FF2B5EF4-FFF2-40B4-BE49-F238E27FC236}">
                <a16:creationId xmlns:a16="http://schemas.microsoft.com/office/drawing/2014/main" id="{338C3371-FCCA-ED09-27DA-41B82C00150E}"/>
              </a:ext>
            </a:extLst>
          </p:cNvPr>
          <p:cNvSpPr/>
          <p:nvPr/>
        </p:nvSpPr>
        <p:spPr>
          <a:xfrm>
            <a:off x="1331924" y="1333595"/>
            <a:ext cx="2542867" cy="110552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a:extLst>
              <a:ext uri="{FF2B5EF4-FFF2-40B4-BE49-F238E27FC236}">
                <a16:creationId xmlns:a16="http://schemas.microsoft.com/office/drawing/2014/main" id="{D5D1C7D4-D633-6524-27D8-D7CE689B3CAC}"/>
              </a:ext>
            </a:extLst>
          </p:cNvPr>
          <p:cNvSpPr/>
          <p:nvPr/>
        </p:nvSpPr>
        <p:spPr>
          <a:xfrm>
            <a:off x="353381" y="1376051"/>
            <a:ext cx="4387104" cy="1077218"/>
          </a:xfrm>
          <a:prstGeom prst="rect">
            <a:avLst/>
          </a:prstGeom>
          <a:noFill/>
        </p:spPr>
        <p:txBody>
          <a:bodyPr wrap="square" lIns="91440" tIns="45720" rIns="91440" bIns="45720">
            <a:spAutoFit/>
          </a:bodyPr>
          <a:lstStyle/>
          <a:p>
            <a:pPr algn="ctr"/>
            <a:r>
              <a:rPr lang="nb-NO" sz="3200" b="1" dirty="0">
                <a:ln w="9525">
                  <a:solidFill>
                    <a:schemeClr val="bg1"/>
                  </a:solidFill>
                  <a:prstDash val="solid"/>
                </a:ln>
                <a:effectLst>
                  <a:outerShdw blurRad="12700" dist="38100" dir="2700000" algn="tl" rotWithShape="0">
                    <a:schemeClr val="bg1">
                      <a:lumMod val="50000"/>
                    </a:schemeClr>
                  </a:outerShdw>
                </a:effectLst>
              </a:rPr>
              <a:t>RESPONDERE</a:t>
            </a:r>
          </a:p>
          <a:p>
            <a:pPr algn="ctr"/>
            <a:r>
              <a:rPr lang="nb-NO"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PÅ ALARM</a:t>
            </a:r>
          </a:p>
        </p:txBody>
      </p:sp>
      <p:sp>
        <p:nvSpPr>
          <p:cNvPr id="9" name="Avrundet rektangel 8">
            <a:extLst>
              <a:ext uri="{FF2B5EF4-FFF2-40B4-BE49-F238E27FC236}">
                <a16:creationId xmlns:a16="http://schemas.microsoft.com/office/drawing/2014/main" id="{1C90241F-7EDB-77B4-97BE-2BAACC417DF1}"/>
              </a:ext>
            </a:extLst>
          </p:cNvPr>
          <p:cNvSpPr/>
          <p:nvPr/>
        </p:nvSpPr>
        <p:spPr>
          <a:xfrm>
            <a:off x="1331923" y="2790409"/>
            <a:ext cx="2542867" cy="110552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ktangel 9">
            <a:extLst>
              <a:ext uri="{FF2B5EF4-FFF2-40B4-BE49-F238E27FC236}">
                <a16:creationId xmlns:a16="http://schemas.microsoft.com/office/drawing/2014/main" id="{9EAEF398-8C69-7A55-0D2B-EB7CA7EFA17D}"/>
              </a:ext>
            </a:extLst>
          </p:cNvPr>
          <p:cNvSpPr/>
          <p:nvPr/>
        </p:nvSpPr>
        <p:spPr>
          <a:xfrm>
            <a:off x="324602" y="2818713"/>
            <a:ext cx="4387104" cy="1077218"/>
          </a:xfrm>
          <a:prstGeom prst="rect">
            <a:avLst/>
          </a:prstGeom>
          <a:noFill/>
        </p:spPr>
        <p:txBody>
          <a:bodyPr wrap="square" lIns="91440" tIns="45720" rIns="91440" bIns="45720">
            <a:spAutoFit/>
          </a:bodyPr>
          <a:lstStyle/>
          <a:p>
            <a:pPr algn="ctr"/>
            <a:r>
              <a:rPr lang="nb-NO"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DEAKTIVERE</a:t>
            </a:r>
          </a:p>
          <a:p>
            <a:pPr algn="ctr"/>
            <a:r>
              <a:rPr lang="nb-NO"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ALARM</a:t>
            </a:r>
          </a:p>
        </p:txBody>
      </p:sp>
      <p:sp>
        <p:nvSpPr>
          <p:cNvPr id="11" name="TekstSylinder 10">
            <a:extLst>
              <a:ext uri="{FF2B5EF4-FFF2-40B4-BE49-F238E27FC236}">
                <a16:creationId xmlns:a16="http://schemas.microsoft.com/office/drawing/2014/main" id="{E2A2AA83-5AA1-363F-0809-3C074EF69865}"/>
              </a:ext>
            </a:extLst>
          </p:cNvPr>
          <p:cNvSpPr txBox="1"/>
          <p:nvPr/>
        </p:nvSpPr>
        <p:spPr>
          <a:xfrm>
            <a:off x="1185864" y="932502"/>
            <a:ext cx="2834992" cy="369332"/>
          </a:xfrm>
          <a:prstGeom prst="rect">
            <a:avLst/>
          </a:prstGeom>
          <a:noFill/>
        </p:spPr>
        <p:txBody>
          <a:bodyPr wrap="square" rtlCol="0">
            <a:spAutoFit/>
          </a:bodyPr>
          <a:lstStyle/>
          <a:p>
            <a:r>
              <a:rPr lang="nb-NO" dirty="0">
                <a:solidFill>
                  <a:schemeClr val="bg1"/>
                </a:solidFill>
              </a:rPr>
              <a:t>LISA HAR AKTIVERT ALARM!</a:t>
            </a:r>
          </a:p>
        </p:txBody>
      </p:sp>
      <p:sp>
        <p:nvSpPr>
          <p:cNvPr id="12" name="Avrundet rektangel 11">
            <a:extLst>
              <a:ext uri="{FF2B5EF4-FFF2-40B4-BE49-F238E27FC236}">
                <a16:creationId xmlns:a16="http://schemas.microsoft.com/office/drawing/2014/main" id="{63078E23-F846-40CE-474A-FD5543DD1D0D}"/>
              </a:ext>
            </a:extLst>
          </p:cNvPr>
          <p:cNvSpPr/>
          <p:nvPr/>
        </p:nvSpPr>
        <p:spPr>
          <a:xfrm>
            <a:off x="4830936" y="162339"/>
            <a:ext cx="3273287" cy="65333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3" name="Bilde 12">
            <a:extLst>
              <a:ext uri="{FF2B5EF4-FFF2-40B4-BE49-F238E27FC236}">
                <a16:creationId xmlns:a16="http://schemas.microsoft.com/office/drawing/2014/main" id="{604C924E-81C9-D4FF-89A4-BA639DFF88AF}"/>
              </a:ext>
            </a:extLst>
          </p:cNvPr>
          <p:cNvPicPr>
            <a:picLocks noChangeAspect="1"/>
          </p:cNvPicPr>
          <p:nvPr/>
        </p:nvPicPr>
        <p:blipFill>
          <a:blip r:embed="rId3"/>
          <a:stretch>
            <a:fillRect/>
          </a:stretch>
        </p:blipFill>
        <p:spPr>
          <a:xfrm>
            <a:off x="4998918" y="533341"/>
            <a:ext cx="2986075" cy="5561255"/>
          </a:xfrm>
          <a:prstGeom prst="rect">
            <a:avLst/>
          </a:prstGeom>
        </p:spPr>
      </p:pic>
      <p:pic>
        <p:nvPicPr>
          <p:cNvPr id="14" name="Bilde 13">
            <a:extLst>
              <a:ext uri="{FF2B5EF4-FFF2-40B4-BE49-F238E27FC236}">
                <a16:creationId xmlns:a16="http://schemas.microsoft.com/office/drawing/2014/main" id="{C6F5B0F3-469F-28AB-DFA5-231EEEF0DEC5}"/>
              </a:ext>
            </a:extLst>
          </p:cNvPr>
          <p:cNvPicPr>
            <a:picLocks noChangeAspect="1"/>
          </p:cNvPicPr>
          <p:nvPr/>
        </p:nvPicPr>
        <p:blipFill>
          <a:blip r:embed="rId2"/>
          <a:stretch>
            <a:fillRect/>
          </a:stretch>
        </p:blipFill>
        <p:spPr>
          <a:xfrm>
            <a:off x="5050083" y="6182449"/>
            <a:ext cx="2834992" cy="369332"/>
          </a:xfrm>
          <a:prstGeom prst="rect">
            <a:avLst/>
          </a:prstGeom>
        </p:spPr>
      </p:pic>
      <p:pic>
        <p:nvPicPr>
          <p:cNvPr id="15" name="Bilde 14">
            <a:extLst>
              <a:ext uri="{FF2B5EF4-FFF2-40B4-BE49-F238E27FC236}">
                <a16:creationId xmlns:a16="http://schemas.microsoft.com/office/drawing/2014/main" id="{1CDADC93-D6A9-EF59-4B55-881B03D68BB4}"/>
              </a:ext>
            </a:extLst>
          </p:cNvPr>
          <p:cNvPicPr>
            <a:picLocks noChangeAspect="1"/>
          </p:cNvPicPr>
          <p:nvPr/>
        </p:nvPicPr>
        <p:blipFill>
          <a:blip r:embed="rId4"/>
          <a:stretch>
            <a:fillRect/>
          </a:stretch>
        </p:blipFill>
        <p:spPr>
          <a:xfrm>
            <a:off x="5050083" y="592673"/>
            <a:ext cx="416968" cy="426373"/>
          </a:xfrm>
          <a:prstGeom prst="rect">
            <a:avLst/>
          </a:prstGeom>
        </p:spPr>
      </p:pic>
      <p:sp>
        <p:nvSpPr>
          <p:cNvPr id="18" name="TekstSylinder 17">
            <a:extLst>
              <a:ext uri="{FF2B5EF4-FFF2-40B4-BE49-F238E27FC236}">
                <a16:creationId xmlns:a16="http://schemas.microsoft.com/office/drawing/2014/main" id="{BD219F56-1ABA-BE61-F956-CCFDFBEE4058}"/>
              </a:ext>
            </a:extLst>
          </p:cNvPr>
          <p:cNvSpPr txBox="1"/>
          <p:nvPr/>
        </p:nvSpPr>
        <p:spPr>
          <a:xfrm>
            <a:off x="7197484" y="4490672"/>
            <a:ext cx="596768" cy="276999"/>
          </a:xfrm>
          <a:prstGeom prst="rect">
            <a:avLst/>
          </a:prstGeom>
          <a:noFill/>
        </p:spPr>
        <p:txBody>
          <a:bodyPr wrap="square" rtlCol="0">
            <a:spAutoFit/>
          </a:bodyPr>
          <a:lstStyle/>
          <a:p>
            <a:r>
              <a:rPr lang="nb-NO" sz="1200" dirty="0">
                <a:solidFill>
                  <a:schemeClr val="bg1"/>
                </a:solidFill>
              </a:rPr>
              <a:t>LISA</a:t>
            </a:r>
          </a:p>
        </p:txBody>
      </p:sp>
      <p:sp>
        <p:nvSpPr>
          <p:cNvPr id="19" name="Ellipse 18">
            <a:extLst>
              <a:ext uri="{FF2B5EF4-FFF2-40B4-BE49-F238E27FC236}">
                <a16:creationId xmlns:a16="http://schemas.microsoft.com/office/drawing/2014/main" id="{15106728-1F4C-CF56-E1DB-741360BECD4B}"/>
              </a:ext>
            </a:extLst>
          </p:cNvPr>
          <p:cNvSpPr/>
          <p:nvPr/>
        </p:nvSpPr>
        <p:spPr>
          <a:xfrm>
            <a:off x="7133389" y="4648747"/>
            <a:ext cx="194497" cy="15132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20" name="Rett pil 19">
            <a:extLst>
              <a:ext uri="{FF2B5EF4-FFF2-40B4-BE49-F238E27FC236}">
                <a16:creationId xmlns:a16="http://schemas.microsoft.com/office/drawing/2014/main" id="{2BC67C43-6A77-C36B-AAAD-F455C80B76E0}"/>
              </a:ext>
            </a:extLst>
          </p:cNvPr>
          <p:cNvCxnSpPr>
            <a:cxnSpLocks/>
          </p:cNvCxnSpPr>
          <p:nvPr/>
        </p:nvCxnSpPr>
        <p:spPr>
          <a:xfrm>
            <a:off x="3660936" y="1908947"/>
            <a:ext cx="1453938" cy="0"/>
          </a:xfrm>
          <a:prstGeom prst="straightConnector1">
            <a:avLst/>
          </a:prstGeom>
          <a:ln w="53975">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24" name="Bilde 23">
            <a:extLst>
              <a:ext uri="{FF2B5EF4-FFF2-40B4-BE49-F238E27FC236}">
                <a16:creationId xmlns:a16="http://schemas.microsoft.com/office/drawing/2014/main" id="{901F6ABE-C73B-5BF3-74A8-BCDBED4A3B4A}"/>
              </a:ext>
            </a:extLst>
          </p:cNvPr>
          <p:cNvPicPr>
            <a:picLocks noChangeAspect="1"/>
          </p:cNvPicPr>
          <p:nvPr/>
        </p:nvPicPr>
        <p:blipFill>
          <a:blip r:embed="rId5"/>
          <a:stretch>
            <a:fillRect/>
          </a:stretch>
        </p:blipFill>
        <p:spPr>
          <a:xfrm>
            <a:off x="1130593" y="5239013"/>
            <a:ext cx="3054140" cy="855462"/>
          </a:xfrm>
          <a:prstGeom prst="rect">
            <a:avLst/>
          </a:prstGeom>
        </p:spPr>
      </p:pic>
      <p:sp>
        <p:nvSpPr>
          <p:cNvPr id="25" name="TekstSylinder 24">
            <a:extLst>
              <a:ext uri="{FF2B5EF4-FFF2-40B4-BE49-F238E27FC236}">
                <a16:creationId xmlns:a16="http://schemas.microsoft.com/office/drawing/2014/main" id="{CB83AC12-FAEE-E751-AD97-5ABD53F65E97}"/>
              </a:ext>
            </a:extLst>
          </p:cNvPr>
          <p:cNvSpPr txBox="1"/>
          <p:nvPr/>
        </p:nvSpPr>
        <p:spPr>
          <a:xfrm>
            <a:off x="1528579" y="5666744"/>
            <a:ext cx="1462088" cy="369332"/>
          </a:xfrm>
          <a:prstGeom prst="rect">
            <a:avLst/>
          </a:prstGeom>
          <a:noFill/>
        </p:spPr>
        <p:txBody>
          <a:bodyPr wrap="square" rtlCol="0">
            <a:spAutoFit/>
          </a:bodyPr>
          <a:lstStyle/>
          <a:p>
            <a:r>
              <a:rPr lang="nb-NO" dirty="0">
                <a:solidFill>
                  <a:schemeClr val="bg1"/>
                </a:solidFill>
              </a:rPr>
              <a:t>Tekst melding</a:t>
            </a:r>
          </a:p>
        </p:txBody>
      </p:sp>
      <p:pic>
        <p:nvPicPr>
          <p:cNvPr id="28" name="Bilde 27">
            <a:extLst>
              <a:ext uri="{FF2B5EF4-FFF2-40B4-BE49-F238E27FC236}">
                <a16:creationId xmlns:a16="http://schemas.microsoft.com/office/drawing/2014/main" id="{ED90AF79-A5D7-1555-4F2D-D809E85E44BD}"/>
              </a:ext>
            </a:extLst>
          </p:cNvPr>
          <p:cNvPicPr>
            <a:picLocks noChangeAspect="1"/>
          </p:cNvPicPr>
          <p:nvPr/>
        </p:nvPicPr>
        <p:blipFill>
          <a:blip r:embed="rId6"/>
          <a:stretch>
            <a:fillRect/>
          </a:stretch>
        </p:blipFill>
        <p:spPr>
          <a:xfrm>
            <a:off x="4998918" y="4925746"/>
            <a:ext cx="2986075" cy="1203195"/>
          </a:xfrm>
          <a:prstGeom prst="rect">
            <a:avLst/>
          </a:prstGeom>
        </p:spPr>
      </p:pic>
      <p:sp>
        <p:nvSpPr>
          <p:cNvPr id="29" name="TekstSylinder 28">
            <a:extLst>
              <a:ext uri="{FF2B5EF4-FFF2-40B4-BE49-F238E27FC236}">
                <a16:creationId xmlns:a16="http://schemas.microsoft.com/office/drawing/2014/main" id="{F3795BB8-3432-1FCB-D98E-28DDD4724989}"/>
              </a:ext>
            </a:extLst>
          </p:cNvPr>
          <p:cNvSpPr txBox="1"/>
          <p:nvPr/>
        </p:nvSpPr>
        <p:spPr>
          <a:xfrm>
            <a:off x="5364956" y="5742437"/>
            <a:ext cx="1462088" cy="369332"/>
          </a:xfrm>
          <a:prstGeom prst="rect">
            <a:avLst/>
          </a:prstGeom>
          <a:noFill/>
        </p:spPr>
        <p:txBody>
          <a:bodyPr wrap="square" rtlCol="0">
            <a:spAutoFit/>
          </a:bodyPr>
          <a:lstStyle/>
          <a:p>
            <a:r>
              <a:rPr lang="nb-NO" dirty="0">
                <a:solidFill>
                  <a:schemeClr val="bg1"/>
                </a:solidFill>
              </a:rPr>
              <a:t>Tekst melding</a:t>
            </a:r>
          </a:p>
        </p:txBody>
      </p:sp>
      <p:sp>
        <p:nvSpPr>
          <p:cNvPr id="31" name="TekstSylinder 30">
            <a:extLst>
              <a:ext uri="{FF2B5EF4-FFF2-40B4-BE49-F238E27FC236}">
                <a16:creationId xmlns:a16="http://schemas.microsoft.com/office/drawing/2014/main" id="{726C02C3-B947-1631-E7FA-B6B639E9636D}"/>
              </a:ext>
            </a:extLst>
          </p:cNvPr>
          <p:cNvSpPr txBox="1"/>
          <p:nvPr/>
        </p:nvSpPr>
        <p:spPr>
          <a:xfrm>
            <a:off x="8641080" y="533341"/>
            <a:ext cx="3093720" cy="2862322"/>
          </a:xfrm>
          <a:prstGeom prst="rect">
            <a:avLst/>
          </a:prstGeom>
          <a:noFill/>
        </p:spPr>
        <p:txBody>
          <a:bodyPr wrap="square" rtlCol="0">
            <a:spAutoFit/>
          </a:bodyPr>
          <a:lstStyle/>
          <a:p>
            <a:pPr marL="285750" indent="-285750">
              <a:buFont typeface="Arial" panose="020B0604020202020204" pitchFamily="34" charset="0"/>
              <a:buChar char="•"/>
            </a:pPr>
            <a:r>
              <a:rPr lang="nb-NO" dirty="0"/>
              <a:t>Mottakere vil få opp denne skjermen med mulighet for å respondere eller deaktivere alarm.</a:t>
            </a:r>
          </a:p>
          <a:p>
            <a:pPr marL="285750" indent="-285750">
              <a:buFont typeface="Arial" panose="020B0604020202020204" pitchFamily="34" charset="0"/>
              <a:buChar char="•"/>
            </a:pPr>
            <a:r>
              <a:rPr lang="nb-NO" dirty="0"/>
              <a:t>Dersom mottaker responderer på alarmen kommer avsender sin posisjon opp på kartet i tillegg til andre respondenter i gruppen.</a:t>
            </a:r>
          </a:p>
        </p:txBody>
      </p:sp>
      <p:sp>
        <p:nvSpPr>
          <p:cNvPr id="32" name="TekstSylinder 31">
            <a:extLst>
              <a:ext uri="{FF2B5EF4-FFF2-40B4-BE49-F238E27FC236}">
                <a16:creationId xmlns:a16="http://schemas.microsoft.com/office/drawing/2014/main" id="{73215A63-87B1-E256-3B19-92F344ADBAD8}"/>
              </a:ext>
            </a:extLst>
          </p:cNvPr>
          <p:cNvSpPr txBox="1"/>
          <p:nvPr/>
        </p:nvSpPr>
        <p:spPr>
          <a:xfrm>
            <a:off x="6528660" y="2651909"/>
            <a:ext cx="596768" cy="276999"/>
          </a:xfrm>
          <a:prstGeom prst="rect">
            <a:avLst/>
          </a:prstGeom>
          <a:noFill/>
        </p:spPr>
        <p:txBody>
          <a:bodyPr wrap="square" rtlCol="0">
            <a:spAutoFit/>
          </a:bodyPr>
          <a:lstStyle/>
          <a:p>
            <a:r>
              <a:rPr lang="nb-NO" sz="1200" dirty="0">
                <a:solidFill>
                  <a:schemeClr val="bg1"/>
                </a:solidFill>
              </a:rPr>
              <a:t>OLE</a:t>
            </a:r>
          </a:p>
        </p:txBody>
      </p:sp>
      <p:sp>
        <p:nvSpPr>
          <p:cNvPr id="33" name="Ellipse 32">
            <a:extLst>
              <a:ext uri="{FF2B5EF4-FFF2-40B4-BE49-F238E27FC236}">
                <a16:creationId xmlns:a16="http://schemas.microsoft.com/office/drawing/2014/main" id="{10B3FA7F-26EF-B5B0-8A7B-813779231612}"/>
              </a:ext>
            </a:extLst>
          </p:cNvPr>
          <p:cNvSpPr/>
          <p:nvPr/>
        </p:nvSpPr>
        <p:spPr>
          <a:xfrm>
            <a:off x="6470239" y="2772371"/>
            <a:ext cx="193398" cy="200025"/>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 name="Bilde 1">
            <a:extLst>
              <a:ext uri="{FF2B5EF4-FFF2-40B4-BE49-F238E27FC236}">
                <a16:creationId xmlns:a16="http://schemas.microsoft.com/office/drawing/2014/main" id="{68869948-1110-CF9D-1075-F5299BC40B41}"/>
              </a:ext>
            </a:extLst>
          </p:cNvPr>
          <p:cNvPicPr>
            <a:picLocks noChangeAspect="1"/>
          </p:cNvPicPr>
          <p:nvPr/>
        </p:nvPicPr>
        <p:blipFill>
          <a:blip r:embed="rId7"/>
          <a:stretch>
            <a:fillRect/>
          </a:stretch>
        </p:blipFill>
        <p:spPr>
          <a:xfrm>
            <a:off x="7544910" y="576267"/>
            <a:ext cx="394517" cy="356235"/>
          </a:xfrm>
          <a:prstGeom prst="rect">
            <a:avLst/>
          </a:prstGeom>
        </p:spPr>
      </p:pic>
      <p:pic>
        <p:nvPicPr>
          <p:cNvPr id="3" name="Bilde 2">
            <a:extLst>
              <a:ext uri="{FF2B5EF4-FFF2-40B4-BE49-F238E27FC236}">
                <a16:creationId xmlns:a16="http://schemas.microsoft.com/office/drawing/2014/main" id="{E2FFFECB-7BCB-3AE1-191E-54EEC3B9F500}"/>
              </a:ext>
            </a:extLst>
          </p:cNvPr>
          <p:cNvPicPr>
            <a:picLocks noChangeAspect="1"/>
          </p:cNvPicPr>
          <p:nvPr/>
        </p:nvPicPr>
        <p:blipFill>
          <a:blip r:embed="rId8"/>
          <a:stretch>
            <a:fillRect/>
          </a:stretch>
        </p:blipFill>
        <p:spPr>
          <a:xfrm>
            <a:off x="5025380" y="3804985"/>
            <a:ext cx="416968" cy="393573"/>
          </a:xfrm>
          <a:prstGeom prst="rect">
            <a:avLst/>
          </a:prstGeom>
        </p:spPr>
      </p:pic>
      <p:pic>
        <p:nvPicPr>
          <p:cNvPr id="8" name="Bilde 7">
            <a:extLst>
              <a:ext uri="{FF2B5EF4-FFF2-40B4-BE49-F238E27FC236}">
                <a16:creationId xmlns:a16="http://schemas.microsoft.com/office/drawing/2014/main" id="{72870C10-2C19-150A-A349-9F5A58A1118A}"/>
              </a:ext>
            </a:extLst>
          </p:cNvPr>
          <p:cNvPicPr>
            <a:picLocks noChangeAspect="1"/>
          </p:cNvPicPr>
          <p:nvPr/>
        </p:nvPicPr>
        <p:blipFill>
          <a:blip r:embed="rId9"/>
          <a:stretch>
            <a:fillRect/>
          </a:stretch>
        </p:blipFill>
        <p:spPr>
          <a:xfrm>
            <a:off x="5049426" y="4283818"/>
            <a:ext cx="596768" cy="607583"/>
          </a:xfrm>
          <a:prstGeom prst="rect">
            <a:avLst/>
          </a:prstGeom>
        </p:spPr>
      </p:pic>
      <p:pic>
        <p:nvPicPr>
          <p:cNvPr id="16" name="Bilde 15">
            <a:extLst>
              <a:ext uri="{FF2B5EF4-FFF2-40B4-BE49-F238E27FC236}">
                <a16:creationId xmlns:a16="http://schemas.microsoft.com/office/drawing/2014/main" id="{48594B27-5E32-A58E-C1D1-195DDFFB0C06}"/>
              </a:ext>
            </a:extLst>
          </p:cNvPr>
          <p:cNvPicPr>
            <a:picLocks noChangeAspect="1"/>
          </p:cNvPicPr>
          <p:nvPr/>
        </p:nvPicPr>
        <p:blipFill>
          <a:blip r:embed="rId10"/>
          <a:stretch>
            <a:fillRect/>
          </a:stretch>
        </p:blipFill>
        <p:spPr>
          <a:xfrm>
            <a:off x="7544909" y="1092562"/>
            <a:ext cx="412111" cy="378532"/>
          </a:xfrm>
          <a:prstGeom prst="rect">
            <a:avLst/>
          </a:prstGeom>
        </p:spPr>
      </p:pic>
      <p:pic>
        <p:nvPicPr>
          <p:cNvPr id="21" name="Bilde 20">
            <a:extLst>
              <a:ext uri="{FF2B5EF4-FFF2-40B4-BE49-F238E27FC236}">
                <a16:creationId xmlns:a16="http://schemas.microsoft.com/office/drawing/2014/main" id="{4ECB6515-F668-5333-C3E4-3A02A9DFEF1C}"/>
              </a:ext>
            </a:extLst>
          </p:cNvPr>
          <p:cNvPicPr>
            <a:picLocks noChangeAspect="1"/>
          </p:cNvPicPr>
          <p:nvPr/>
        </p:nvPicPr>
        <p:blipFill>
          <a:blip r:embed="rId11"/>
          <a:stretch>
            <a:fillRect/>
          </a:stretch>
        </p:blipFill>
        <p:spPr>
          <a:xfrm>
            <a:off x="7527316" y="1596767"/>
            <a:ext cx="412111" cy="338791"/>
          </a:xfrm>
          <a:prstGeom prst="rect">
            <a:avLst/>
          </a:prstGeom>
        </p:spPr>
      </p:pic>
    </p:spTree>
    <p:extLst>
      <p:ext uri="{BB962C8B-B14F-4D97-AF65-F5344CB8AC3E}">
        <p14:creationId xmlns:p14="http://schemas.microsoft.com/office/powerpoint/2010/main" val="2670358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Avrundet rektangel 3">
            <a:extLst>
              <a:ext uri="{FF2B5EF4-FFF2-40B4-BE49-F238E27FC236}">
                <a16:creationId xmlns:a16="http://schemas.microsoft.com/office/drawing/2014/main" id="{BCA48257-0B3E-8243-8201-FBD7863F475B}"/>
              </a:ext>
            </a:extLst>
          </p:cNvPr>
          <p:cNvSpPr/>
          <p:nvPr/>
        </p:nvSpPr>
        <p:spPr>
          <a:xfrm>
            <a:off x="967408" y="185530"/>
            <a:ext cx="3273287" cy="653332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 name="Bilde 1">
            <a:extLst>
              <a:ext uri="{FF2B5EF4-FFF2-40B4-BE49-F238E27FC236}">
                <a16:creationId xmlns:a16="http://schemas.microsoft.com/office/drawing/2014/main" id="{026DB306-D9B3-824C-8F30-E590133B01B6}"/>
              </a:ext>
            </a:extLst>
          </p:cNvPr>
          <p:cNvPicPr>
            <a:picLocks noChangeAspect="1"/>
          </p:cNvPicPr>
          <p:nvPr/>
        </p:nvPicPr>
        <p:blipFill>
          <a:blip r:embed="rId3"/>
          <a:stretch>
            <a:fillRect/>
          </a:stretch>
        </p:blipFill>
        <p:spPr>
          <a:xfrm>
            <a:off x="1099025" y="450057"/>
            <a:ext cx="2986075" cy="5561255"/>
          </a:xfrm>
          <a:prstGeom prst="rect">
            <a:avLst/>
          </a:prstGeom>
        </p:spPr>
      </p:pic>
      <p:sp>
        <p:nvSpPr>
          <p:cNvPr id="3" name="Ellipse 2">
            <a:extLst>
              <a:ext uri="{FF2B5EF4-FFF2-40B4-BE49-F238E27FC236}">
                <a16:creationId xmlns:a16="http://schemas.microsoft.com/office/drawing/2014/main" id="{C43F9D11-C62E-0446-88B0-EEEDB5388009}"/>
              </a:ext>
            </a:extLst>
          </p:cNvPr>
          <p:cNvSpPr/>
          <p:nvPr/>
        </p:nvSpPr>
        <p:spPr>
          <a:xfrm>
            <a:off x="3206135" y="4591091"/>
            <a:ext cx="193398" cy="20002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2580107D-0701-C248-9936-87FE4BA802AE}"/>
              </a:ext>
            </a:extLst>
          </p:cNvPr>
          <p:cNvSpPr/>
          <p:nvPr/>
        </p:nvSpPr>
        <p:spPr>
          <a:xfrm>
            <a:off x="1327700" y="3590924"/>
            <a:ext cx="193398" cy="200025"/>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a:extLst>
              <a:ext uri="{FF2B5EF4-FFF2-40B4-BE49-F238E27FC236}">
                <a16:creationId xmlns:a16="http://schemas.microsoft.com/office/drawing/2014/main" id="{4DB1863B-92A2-1344-AF3E-60B2FC94DA2B}"/>
              </a:ext>
            </a:extLst>
          </p:cNvPr>
          <p:cNvSpPr/>
          <p:nvPr/>
        </p:nvSpPr>
        <p:spPr>
          <a:xfrm>
            <a:off x="3589477" y="3790949"/>
            <a:ext cx="193398" cy="200025"/>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Ellipse 15">
            <a:extLst>
              <a:ext uri="{FF2B5EF4-FFF2-40B4-BE49-F238E27FC236}">
                <a16:creationId xmlns:a16="http://schemas.microsoft.com/office/drawing/2014/main" id="{C3CA398A-AB44-BA4F-9F78-4FCA6A8AD325}"/>
              </a:ext>
            </a:extLst>
          </p:cNvPr>
          <p:cNvSpPr/>
          <p:nvPr/>
        </p:nvSpPr>
        <p:spPr>
          <a:xfrm>
            <a:off x="2224915" y="2328862"/>
            <a:ext cx="193398" cy="200025"/>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TekstSylinder 5">
            <a:extLst>
              <a:ext uri="{FF2B5EF4-FFF2-40B4-BE49-F238E27FC236}">
                <a16:creationId xmlns:a16="http://schemas.microsoft.com/office/drawing/2014/main" id="{0148DCA6-4A13-D840-9E88-F951B987F634}"/>
              </a:ext>
            </a:extLst>
          </p:cNvPr>
          <p:cNvSpPr txBox="1"/>
          <p:nvPr/>
        </p:nvSpPr>
        <p:spPr>
          <a:xfrm>
            <a:off x="1327700" y="3460657"/>
            <a:ext cx="596768" cy="276999"/>
          </a:xfrm>
          <a:prstGeom prst="rect">
            <a:avLst/>
          </a:prstGeom>
          <a:noFill/>
        </p:spPr>
        <p:txBody>
          <a:bodyPr wrap="square" rtlCol="0">
            <a:spAutoFit/>
          </a:bodyPr>
          <a:lstStyle/>
          <a:p>
            <a:r>
              <a:rPr lang="nb-NO" sz="1200" dirty="0">
                <a:solidFill>
                  <a:schemeClr val="bg1"/>
                </a:solidFill>
              </a:rPr>
              <a:t>PAPPA</a:t>
            </a:r>
          </a:p>
        </p:txBody>
      </p:sp>
      <p:sp>
        <p:nvSpPr>
          <p:cNvPr id="17" name="TekstSylinder 16">
            <a:extLst>
              <a:ext uri="{FF2B5EF4-FFF2-40B4-BE49-F238E27FC236}">
                <a16:creationId xmlns:a16="http://schemas.microsoft.com/office/drawing/2014/main" id="{747A9089-2F54-0047-9A4E-01636134183A}"/>
              </a:ext>
            </a:extLst>
          </p:cNvPr>
          <p:cNvSpPr txBox="1"/>
          <p:nvPr/>
        </p:nvSpPr>
        <p:spPr>
          <a:xfrm>
            <a:off x="2208553" y="2240499"/>
            <a:ext cx="756832" cy="276999"/>
          </a:xfrm>
          <a:prstGeom prst="rect">
            <a:avLst/>
          </a:prstGeom>
          <a:noFill/>
        </p:spPr>
        <p:txBody>
          <a:bodyPr wrap="square" rtlCol="0">
            <a:spAutoFit/>
          </a:bodyPr>
          <a:lstStyle/>
          <a:p>
            <a:r>
              <a:rPr lang="nb-NO" sz="1200" dirty="0">
                <a:solidFill>
                  <a:schemeClr val="bg1"/>
                </a:solidFill>
              </a:rPr>
              <a:t>MAMMA</a:t>
            </a:r>
          </a:p>
        </p:txBody>
      </p:sp>
      <p:sp>
        <p:nvSpPr>
          <p:cNvPr id="18" name="TekstSylinder 17">
            <a:extLst>
              <a:ext uri="{FF2B5EF4-FFF2-40B4-BE49-F238E27FC236}">
                <a16:creationId xmlns:a16="http://schemas.microsoft.com/office/drawing/2014/main" id="{A40BFAF5-3B4C-8F46-8BC6-76379C956031}"/>
              </a:ext>
            </a:extLst>
          </p:cNvPr>
          <p:cNvSpPr txBox="1"/>
          <p:nvPr/>
        </p:nvSpPr>
        <p:spPr>
          <a:xfrm>
            <a:off x="3589477" y="3690936"/>
            <a:ext cx="596768" cy="276999"/>
          </a:xfrm>
          <a:prstGeom prst="rect">
            <a:avLst/>
          </a:prstGeom>
          <a:noFill/>
        </p:spPr>
        <p:txBody>
          <a:bodyPr wrap="square" rtlCol="0">
            <a:spAutoFit/>
          </a:bodyPr>
          <a:lstStyle/>
          <a:p>
            <a:r>
              <a:rPr lang="nb-NO" sz="1200" dirty="0">
                <a:solidFill>
                  <a:schemeClr val="bg1"/>
                </a:solidFill>
              </a:rPr>
              <a:t>OLE</a:t>
            </a:r>
          </a:p>
        </p:txBody>
      </p:sp>
      <p:sp>
        <p:nvSpPr>
          <p:cNvPr id="19" name="Ellipse 18">
            <a:extLst>
              <a:ext uri="{FF2B5EF4-FFF2-40B4-BE49-F238E27FC236}">
                <a16:creationId xmlns:a16="http://schemas.microsoft.com/office/drawing/2014/main" id="{BB4E4710-CAE1-EA4B-BC6E-347F7741C65F}"/>
              </a:ext>
            </a:extLst>
          </p:cNvPr>
          <p:cNvSpPr/>
          <p:nvPr/>
        </p:nvSpPr>
        <p:spPr>
          <a:xfrm>
            <a:off x="4873492" y="534710"/>
            <a:ext cx="217210" cy="20002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Ellipse 19">
            <a:extLst>
              <a:ext uri="{FF2B5EF4-FFF2-40B4-BE49-F238E27FC236}">
                <a16:creationId xmlns:a16="http://schemas.microsoft.com/office/drawing/2014/main" id="{4BD8FA38-87DB-7648-9C89-0253BA504386}"/>
              </a:ext>
            </a:extLst>
          </p:cNvPr>
          <p:cNvSpPr/>
          <p:nvPr/>
        </p:nvSpPr>
        <p:spPr>
          <a:xfrm>
            <a:off x="4873492" y="815549"/>
            <a:ext cx="193398" cy="200025"/>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Stjerne med 5 tagger 7">
            <a:extLst>
              <a:ext uri="{FF2B5EF4-FFF2-40B4-BE49-F238E27FC236}">
                <a16:creationId xmlns:a16="http://schemas.microsoft.com/office/drawing/2014/main" id="{485421A2-3402-D046-BCFF-B176C6CD281E}"/>
              </a:ext>
            </a:extLst>
          </p:cNvPr>
          <p:cNvSpPr/>
          <p:nvPr/>
        </p:nvSpPr>
        <p:spPr>
          <a:xfrm>
            <a:off x="3143250" y="1032687"/>
            <a:ext cx="306664" cy="2769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Stjerne med 5 tagger 20">
            <a:extLst>
              <a:ext uri="{FF2B5EF4-FFF2-40B4-BE49-F238E27FC236}">
                <a16:creationId xmlns:a16="http://schemas.microsoft.com/office/drawing/2014/main" id="{2679F927-84DA-BC44-B4C0-649BAB34DC57}"/>
              </a:ext>
            </a:extLst>
          </p:cNvPr>
          <p:cNvSpPr/>
          <p:nvPr/>
        </p:nvSpPr>
        <p:spPr>
          <a:xfrm>
            <a:off x="4812101" y="1344291"/>
            <a:ext cx="306664" cy="2769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TekstSylinder 9">
            <a:extLst>
              <a:ext uri="{FF2B5EF4-FFF2-40B4-BE49-F238E27FC236}">
                <a16:creationId xmlns:a16="http://schemas.microsoft.com/office/drawing/2014/main" id="{EA7A6532-84AF-8B46-A801-D5120BFEFA15}"/>
              </a:ext>
            </a:extLst>
          </p:cNvPr>
          <p:cNvSpPr txBox="1"/>
          <p:nvPr/>
        </p:nvSpPr>
        <p:spPr>
          <a:xfrm>
            <a:off x="4649654" y="450057"/>
            <a:ext cx="7286625" cy="7294305"/>
          </a:xfrm>
          <a:prstGeom prst="rect">
            <a:avLst/>
          </a:prstGeom>
          <a:noFill/>
        </p:spPr>
        <p:txBody>
          <a:bodyPr wrap="square" rtlCol="0">
            <a:spAutoFit/>
          </a:bodyPr>
          <a:lstStyle/>
          <a:p>
            <a:r>
              <a:rPr lang="nb-NO" dirty="0"/>
              <a:t>        - Posisjon i </a:t>
            </a:r>
            <a:r>
              <a:rPr lang="nb-NO" dirty="0" err="1"/>
              <a:t>sanntid</a:t>
            </a:r>
            <a:r>
              <a:rPr lang="nb-NO" dirty="0"/>
              <a:t> til avsender.</a:t>
            </a:r>
          </a:p>
          <a:p>
            <a:r>
              <a:rPr lang="nb-NO" dirty="0"/>
              <a:t>        - Posisjon i </a:t>
            </a:r>
            <a:r>
              <a:rPr lang="nb-NO" dirty="0" err="1"/>
              <a:t>sanntid</a:t>
            </a:r>
            <a:r>
              <a:rPr lang="nb-NO" dirty="0"/>
              <a:t> til øvrige medlemmer av gruppa som har svart på alarm-oppring.</a:t>
            </a:r>
          </a:p>
          <a:p>
            <a:r>
              <a:rPr lang="nb-NO" dirty="0"/>
              <a:t>        - Forhåndsdefinerte safehavens. Kan legges inn i innstillinger hvilke lokasjoner i google-</a:t>
            </a:r>
            <a:r>
              <a:rPr lang="nb-NO" dirty="0" err="1"/>
              <a:t>maps</a:t>
            </a:r>
            <a:r>
              <a:rPr lang="nb-NO" dirty="0"/>
              <a:t> som skal komme opp som safehavens (eks </a:t>
            </a:r>
            <a:r>
              <a:rPr lang="nb-NO" dirty="0" err="1"/>
              <a:t>politistsjoner</a:t>
            </a:r>
            <a:r>
              <a:rPr lang="nb-NO" dirty="0"/>
              <a:t>, sykehus, legevakt, ambassader ol.). Alternativt kan man lagre egne safehavens som eksempelvis lokasjoner tilhørende venner, familie osv.</a:t>
            </a:r>
          </a:p>
          <a:p>
            <a:r>
              <a:rPr lang="nb-NO" dirty="0"/>
              <a:t>          - Her kan man redigere og dele frihåndstegninger og symboler i kartet           </a:t>
            </a:r>
          </a:p>
          <a:p>
            <a:r>
              <a:rPr lang="nb-NO" dirty="0"/>
              <a:t>          som vil være synlige for alle brukere i gruppen.</a:t>
            </a:r>
          </a:p>
          <a:p>
            <a:pPr marL="285750" indent="-285750">
              <a:buFontTx/>
              <a:buChar char="-"/>
            </a:pPr>
            <a:r>
              <a:rPr lang="nb-NO" dirty="0"/>
              <a:t>Det vil også være mulig å sende tekstmelding, bilde, lydfil eller andre lagrede filer fra telefonen fra dette vinduet. Man sender da til alle aktive brukere. </a:t>
            </a:r>
          </a:p>
          <a:p>
            <a:pPr marL="285750" indent="-285750">
              <a:buFontTx/>
              <a:buChar char="-"/>
            </a:pPr>
            <a:r>
              <a:rPr lang="nb-NO" dirty="0"/>
              <a:t>   - Dersom brukeren ønsker å de-aktivere alarmen fra denne siden vil det være mulig å trykke på dette ikonet. Brukeren får da opp spørsmålet; «ER DU SIKKER PÅ AT DU VIL DE-AKTIVERE ALARM? JA eller NEI.</a:t>
            </a:r>
          </a:p>
          <a:p>
            <a:pPr marL="285750" indent="-285750">
              <a:buFontTx/>
              <a:buChar char="-"/>
            </a:pPr>
            <a:r>
              <a:rPr lang="nb-NO" dirty="0"/>
              <a:t>Alle symboler i kartet kan trykkes på for å få raskeste veianvisning slik som i Google-</a:t>
            </a:r>
            <a:r>
              <a:rPr lang="nb-NO" dirty="0" err="1"/>
              <a:t>maps</a:t>
            </a:r>
            <a:r>
              <a:rPr lang="nb-NO" dirty="0"/>
              <a:t> ellers.</a:t>
            </a:r>
          </a:p>
          <a:p>
            <a:r>
              <a:rPr lang="nb-NO" dirty="0"/>
              <a:t>        - Her kan man trykke og holde inne for å snakke med </a:t>
            </a:r>
            <a:r>
              <a:rPr lang="nb-NO" dirty="0" err="1"/>
              <a:t>brukerene</a:t>
            </a:r>
            <a:r>
              <a:rPr lang="nb-NO" dirty="0"/>
              <a:t> som                 </a:t>
            </a:r>
          </a:p>
          <a:p>
            <a:r>
              <a:rPr lang="nb-NO" dirty="0"/>
              <a:t>        har respondert – </a:t>
            </a:r>
            <a:r>
              <a:rPr lang="nb-NO" dirty="0" err="1"/>
              <a:t>walkie</a:t>
            </a:r>
            <a:r>
              <a:rPr lang="nb-NO" dirty="0"/>
              <a:t> </a:t>
            </a:r>
            <a:r>
              <a:rPr lang="nb-NO" dirty="0" err="1"/>
              <a:t>talkie</a:t>
            </a:r>
            <a:r>
              <a:rPr lang="nb-NO" dirty="0"/>
              <a:t> funksjon. Denne funksjonen er også                  </a:t>
            </a:r>
          </a:p>
          <a:p>
            <a:r>
              <a:rPr lang="nb-NO" dirty="0"/>
              <a:t>        kompatibel med PTT-knapp (push to talk </a:t>
            </a:r>
            <a:r>
              <a:rPr lang="nb-NO" dirty="0" err="1"/>
              <a:t>button</a:t>
            </a:r>
            <a:r>
              <a:rPr lang="nb-NO" dirty="0"/>
              <a:t> via </a:t>
            </a:r>
            <a:r>
              <a:rPr lang="nb-NO" dirty="0" err="1"/>
              <a:t>bluetooth</a:t>
            </a:r>
            <a:r>
              <a:rPr lang="nb-NO" dirty="0"/>
              <a:t>).</a:t>
            </a:r>
          </a:p>
          <a:p>
            <a:r>
              <a:rPr lang="nb-NO" dirty="0"/>
              <a:t>       - Her kan man aktivere gruppe-videosamtale med de som har       </a:t>
            </a:r>
          </a:p>
          <a:p>
            <a:r>
              <a:rPr lang="nb-NO" dirty="0"/>
              <a:t>       respondert.</a:t>
            </a:r>
          </a:p>
          <a:p>
            <a:r>
              <a:rPr lang="nb-NO" dirty="0"/>
              <a:t>       - </a:t>
            </a:r>
            <a:r>
              <a:rPr lang="nb-NO" dirty="0" err="1"/>
              <a:t>Muteknapp</a:t>
            </a:r>
            <a:r>
              <a:rPr lang="nb-NO" dirty="0"/>
              <a:t>, dersom man ønsker å mute </a:t>
            </a:r>
            <a:r>
              <a:rPr lang="nb-NO"/>
              <a:t>andre brukere på sin bruker.</a:t>
            </a:r>
            <a:endParaRPr lang="nb-NO" dirty="0"/>
          </a:p>
          <a:p>
            <a:pPr marL="285750" indent="-285750">
              <a:buFontTx/>
              <a:buChar char="-"/>
            </a:pPr>
            <a:endParaRPr lang="nb-NO" dirty="0"/>
          </a:p>
          <a:p>
            <a:endParaRPr lang="nb-NO" dirty="0"/>
          </a:p>
          <a:p>
            <a:endParaRPr lang="nb-NO" dirty="0"/>
          </a:p>
        </p:txBody>
      </p:sp>
      <p:pic>
        <p:nvPicPr>
          <p:cNvPr id="22" name="Bilde 21">
            <a:extLst>
              <a:ext uri="{FF2B5EF4-FFF2-40B4-BE49-F238E27FC236}">
                <a16:creationId xmlns:a16="http://schemas.microsoft.com/office/drawing/2014/main" id="{F9083D5D-1579-FA45-8D39-1B19109A844F}"/>
              </a:ext>
            </a:extLst>
          </p:cNvPr>
          <p:cNvPicPr>
            <a:picLocks noChangeAspect="1"/>
          </p:cNvPicPr>
          <p:nvPr/>
        </p:nvPicPr>
        <p:blipFill>
          <a:blip r:embed="rId4"/>
          <a:stretch>
            <a:fillRect/>
          </a:stretch>
        </p:blipFill>
        <p:spPr>
          <a:xfrm>
            <a:off x="1169473" y="517509"/>
            <a:ext cx="416968" cy="356235"/>
          </a:xfrm>
          <a:prstGeom prst="rect">
            <a:avLst/>
          </a:prstGeom>
        </p:spPr>
      </p:pic>
      <p:pic>
        <p:nvPicPr>
          <p:cNvPr id="25" name="Bilde 24">
            <a:extLst>
              <a:ext uri="{FF2B5EF4-FFF2-40B4-BE49-F238E27FC236}">
                <a16:creationId xmlns:a16="http://schemas.microsoft.com/office/drawing/2014/main" id="{5B03A48B-A5FA-F940-ACC6-AF3E5AE89783}"/>
              </a:ext>
            </a:extLst>
          </p:cNvPr>
          <p:cNvPicPr>
            <a:picLocks noChangeAspect="1"/>
          </p:cNvPicPr>
          <p:nvPr/>
        </p:nvPicPr>
        <p:blipFill>
          <a:blip r:embed="rId4"/>
          <a:stretch>
            <a:fillRect/>
          </a:stretch>
        </p:blipFill>
        <p:spPr>
          <a:xfrm>
            <a:off x="4682478" y="2492664"/>
            <a:ext cx="416968" cy="426373"/>
          </a:xfrm>
          <a:prstGeom prst="rect">
            <a:avLst/>
          </a:prstGeom>
        </p:spPr>
      </p:pic>
      <p:pic>
        <p:nvPicPr>
          <p:cNvPr id="26" name="Bilde 25">
            <a:extLst>
              <a:ext uri="{FF2B5EF4-FFF2-40B4-BE49-F238E27FC236}">
                <a16:creationId xmlns:a16="http://schemas.microsoft.com/office/drawing/2014/main" id="{6F92017E-865A-DD90-41BA-6FF454D4DFE0}"/>
              </a:ext>
            </a:extLst>
          </p:cNvPr>
          <p:cNvPicPr>
            <a:picLocks noChangeAspect="1"/>
          </p:cNvPicPr>
          <p:nvPr/>
        </p:nvPicPr>
        <p:blipFill>
          <a:blip r:embed="rId5"/>
          <a:stretch>
            <a:fillRect/>
          </a:stretch>
        </p:blipFill>
        <p:spPr>
          <a:xfrm>
            <a:off x="1169473" y="6088567"/>
            <a:ext cx="2834992" cy="369332"/>
          </a:xfrm>
          <a:prstGeom prst="rect">
            <a:avLst/>
          </a:prstGeom>
        </p:spPr>
      </p:pic>
      <p:sp>
        <p:nvSpPr>
          <p:cNvPr id="27" name="TekstSylinder 26">
            <a:extLst>
              <a:ext uri="{FF2B5EF4-FFF2-40B4-BE49-F238E27FC236}">
                <a16:creationId xmlns:a16="http://schemas.microsoft.com/office/drawing/2014/main" id="{574AF7B9-50CA-56E9-0570-4528DA2650C7}"/>
              </a:ext>
            </a:extLst>
          </p:cNvPr>
          <p:cNvSpPr txBox="1"/>
          <p:nvPr/>
        </p:nvSpPr>
        <p:spPr>
          <a:xfrm>
            <a:off x="3291875" y="4514117"/>
            <a:ext cx="596768" cy="276999"/>
          </a:xfrm>
          <a:prstGeom prst="rect">
            <a:avLst/>
          </a:prstGeom>
          <a:noFill/>
        </p:spPr>
        <p:txBody>
          <a:bodyPr wrap="square" rtlCol="0">
            <a:spAutoFit/>
          </a:bodyPr>
          <a:lstStyle/>
          <a:p>
            <a:r>
              <a:rPr lang="nb-NO" sz="1200" dirty="0">
                <a:solidFill>
                  <a:schemeClr val="bg1"/>
                </a:solidFill>
              </a:rPr>
              <a:t>LISA</a:t>
            </a:r>
          </a:p>
        </p:txBody>
      </p:sp>
      <p:sp>
        <p:nvSpPr>
          <p:cNvPr id="29" name="TekstSylinder 28">
            <a:extLst>
              <a:ext uri="{FF2B5EF4-FFF2-40B4-BE49-F238E27FC236}">
                <a16:creationId xmlns:a16="http://schemas.microsoft.com/office/drawing/2014/main" id="{7A07F574-A37F-7918-E2E4-98874785DFBF}"/>
              </a:ext>
            </a:extLst>
          </p:cNvPr>
          <p:cNvSpPr txBox="1"/>
          <p:nvPr/>
        </p:nvSpPr>
        <p:spPr>
          <a:xfrm>
            <a:off x="1528579" y="5666744"/>
            <a:ext cx="1462088" cy="369332"/>
          </a:xfrm>
          <a:prstGeom prst="rect">
            <a:avLst/>
          </a:prstGeom>
          <a:noFill/>
        </p:spPr>
        <p:txBody>
          <a:bodyPr wrap="square" rtlCol="0">
            <a:spAutoFit/>
          </a:bodyPr>
          <a:lstStyle/>
          <a:p>
            <a:r>
              <a:rPr lang="nb-NO" dirty="0">
                <a:solidFill>
                  <a:schemeClr val="bg1"/>
                </a:solidFill>
              </a:rPr>
              <a:t>Tekst melding</a:t>
            </a:r>
          </a:p>
        </p:txBody>
      </p:sp>
      <p:pic>
        <p:nvPicPr>
          <p:cNvPr id="30" name="Bilde 29">
            <a:extLst>
              <a:ext uri="{FF2B5EF4-FFF2-40B4-BE49-F238E27FC236}">
                <a16:creationId xmlns:a16="http://schemas.microsoft.com/office/drawing/2014/main" id="{D1D79E9C-760D-E6F0-090D-801D354D76D2}"/>
              </a:ext>
            </a:extLst>
          </p:cNvPr>
          <p:cNvPicPr>
            <a:picLocks noChangeAspect="1"/>
          </p:cNvPicPr>
          <p:nvPr/>
        </p:nvPicPr>
        <p:blipFill>
          <a:blip r:embed="rId6"/>
          <a:stretch>
            <a:fillRect/>
          </a:stretch>
        </p:blipFill>
        <p:spPr>
          <a:xfrm>
            <a:off x="1105002" y="4868090"/>
            <a:ext cx="2995503" cy="1220196"/>
          </a:xfrm>
          <a:prstGeom prst="rect">
            <a:avLst/>
          </a:prstGeom>
        </p:spPr>
      </p:pic>
      <p:sp>
        <p:nvSpPr>
          <p:cNvPr id="31" name="TekstSylinder 30">
            <a:extLst>
              <a:ext uri="{FF2B5EF4-FFF2-40B4-BE49-F238E27FC236}">
                <a16:creationId xmlns:a16="http://schemas.microsoft.com/office/drawing/2014/main" id="{B58A853E-7553-D135-A793-967BD8C70503}"/>
              </a:ext>
            </a:extLst>
          </p:cNvPr>
          <p:cNvSpPr txBox="1"/>
          <p:nvPr/>
        </p:nvSpPr>
        <p:spPr>
          <a:xfrm>
            <a:off x="1477509" y="5692849"/>
            <a:ext cx="1462088" cy="369332"/>
          </a:xfrm>
          <a:prstGeom prst="rect">
            <a:avLst/>
          </a:prstGeom>
          <a:noFill/>
        </p:spPr>
        <p:txBody>
          <a:bodyPr wrap="square" rtlCol="0">
            <a:spAutoFit/>
          </a:bodyPr>
          <a:lstStyle/>
          <a:p>
            <a:r>
              <a:rPr lang="nb-NO" dirty="0">
                <a:solidFill>
                  <a:schemeClr val="bg1"/>
                </a:solidFill>
              </a:rPr>
              <a:t>Tekst melding</a:t>
            </a:r>
          </a:p>
        </p:txBody>
      </p:sp>
      <p:pic>
        <p:nvPicPr>
          <p:cNvPr id="40" name="Bilde 39">
            <a:extLst>
              <a:ext uri="{FF2B5EF4-FFF2-40B4-BE49-F238E27FC236}">
                <a16:creationId xmlns:a16="http://schemas.microsoft.com/office/drawing/2014/main" id="{533C7909-3EF1-7C27-7603-FED0D854E0E9}"/>
              </a:ext>
            </a:extLst>
          </p:cNvPr>
          <p:cNvPicPr>
            <a:picLocks noChangeAspect="1"/>
          </p:cNvPicPr>
          <p:nvPr/>
        </p:nvPicPr>
        <p:blipFill>
          <a:blip r:embed="rId7"/>
          <a:stretch>
            <a:fillRect/>
          </a:stretch>
        </p:blipFill>
        <p:spPr>
          <a:xfrm>
            <a:off x="3626338" y="517509"/>
            <a:ext cx="394517" cy="356235"/>
          </a:xfrm>
          <a:prstGeom prst="rect">
            <a:avLst/>
          </a:prstGeom>
        </p:spPr>
      </p:pic>
      <p:pic>
        <p:nvPicPr>
          <p:cNvPr id="41" name="Bilde 40">
            <a:extLst>
              <a:ext uri="{FF2B5EF4-FFF2-40B4-BE49-F238E27FC236}">
                <a16:creationId xmlns:a16="http://schemas.microsoft.com/office/drawing/2014/main" id="{9E901D5A-1D99-DAC7-A152-BA9EF0B745B5}"/>
              </a:ext>
            </a:extLst>
          </p:cNvPr>
          <p:cNvPicPr>
            <a:picLocks noChangeAspect="1"/>
          </p:cNvPicPr>
          <p:nvPr/>
        </p:nvPicPr>
        <p:blipFill>
          <a:blip r:embed="rId7"/>
          <a:stretch>
            <a:fillRect/>
          </a:stretch>
        </p:blipFill>
        <p:spPr>
          <a:xfrm>
            <a:off x="4740177" y="3767847"/>
            <a:ext cx="394517" cy="356235"/>
          </a:xfrm>
          <a:prstGeom prst="rect">
            <a:avLst/>
          </a:prstGeom>
        </p:spPr>
      </p:pic>
      <p:pic>
        <p:nvPicPr>
          <p:cNvPr id="43" name="Bilde 42">
            <a:extLst>
              <a:ext uri="{FF2B5EF4-FFF2-40B4-BE49-F238E27FC236}">
                <a16:creationId xmlns:a16="http://schemas.microsoft.com/office/drawing/2014/main" id="{DA10A32F-99BC-5699-EF34-FA93A35C3652}"/>
              </a:ext>
            </a:extLst>
          </p:cNvPr>
          <p:cNvPicPr>
            <a:picLocks noChangeAspect="1"/>
          </p:cNvPicPr>
          <p:nvPr/>
        </p:nvPicPr>
        <p:blipFill>
          <a:blip r:embed="rId8"/>
          <a:stretch>
            <a:fillRect/>
          </a:stretch>
        </p:blipFill>
        <p:spPr>
          <a:xfrm>
            <a:off x="1129995" y="3761923"/>
            <a:ext cx="416968" cy="393573"/>
          </a:xfrm>
          <a:prstGeom prst="rect">
            <a:avLst/>
          </a:prstGeom>
        </p:spPr>
      </p:pic>
      <p:pic>
        <p:nvPicPr>
          <p:cNvPr id="45" name="Bilde 44">
            <a:extLst>
              <a:ext uri="{FF2B5EF4-FFF2-40B4-BE49-F238E27FC236}">
                <a16:creationId xmlns:a16="http://schemas.microsoft.com/office/drawing/2014/main" id="{08187632-C470-CA96-A1E3-E3F083DE6F15}"/>
              </a:ext>
            </a:extLst>
          </p:cNvPr>
          <p:cNvPicPr>
            <a:picLocks noChangeAspect="1"/>
          </p:cNvPicPr>
          <p:nvPr/>
        </p:nvPicPr>
        <p:blipFill>
          <a:blip r:embed="rId8"/>
          <a:stretch>
            <a:fillRect/>
          </a:stretch>
        </p:blipFill>
        <p:spPr>
          <a:xfrm>
            <a:off x="4673734" y="5715091"/>
            <a:ext cx="416968" cy="393573"/>
          </a:xfrm>
          <a:prstGeom prst="rect">
            <a:avLst/>
          </a:prstGeom>
        </p:spPr>
      </p:pic>
      <p:pic>
        <p:nvPicPr>
          <p:cNvPr id="7" name="Bilde 6">
            <a:extLst>
              <a:ext uri="{FF2B5EF4-FFF2-40B4-BE49-F238E27FC236}">
                <a16:creationId xmlns:a16="http://schemas.microsoft.com/office/drawing/2014/main" id="{638AF149-3CAA-3D40-E0A4-E3A11B4B25DE}"/>
              </a:ext>
            </a:extLst>
          </p:cNvPr>
          <p:cNvPicPr>
            <a:picLocks noChangeAspect="1"/>
          </p:cNvPicPr>
          <p:nvPr/>
        </p:nvPicPr>
        <p:blipFill>
          <a:blip r:embed="rId9"/>
          <a:stretch>
            <a:fillRect/>
          </a:stretch>
        </p:blipFill>
        <p:spPr>
          <a:xfrm>
            <a:off x="1138920" y="4235629"/>
            <a:ext cx="596768" cy="607583"/>
          </a:xfrm>
          <a:prstGeom prst="rect">
            <a:avLst/>
          </a:prstGeom>
        </p:spPr>
      </p:pic>
      <p:pic>
        <p:nvPicPr>
          <p:cNvPr id="9" name="Bilde 8">
            <a:extLst>
              <a:ext uri="{FF2B5EF4-FFF2-40B4-BE49-F238E27FC236}">
                <a16:creationId xmlns:a16="http://schemas.microsoft.com/office/drawing/2014/main" id="{15BC97EC-5FD6-2B6A-EAD9-896CF551CC63}"/>
              </a:ext>
            </a:extLst>
          </p:cNvPr>
          <p:cNvPicPr>
            <a:picLocks noChangeAspect="1"/>
          </p:cNvPicPr>
          <p:nvPr/>
        </p:nvPicPr>
        <p:blipFill>
          <a:blip r:embed="rId9"/>
          <a:stretch>
            <a:fillRect/>
          </a:stretch>
        </p:blipFill>
        <p:spPr>
          <a:xfrm>
            <a:off x="4648535" y="5197727"/>
            <a:ext cx="418355" cy="425937"/>
          </a:xfrm>
          <a:prstGeom prst="rect">
            <a:avLst/>
          </a:prstGeom>
        </p:spPr>
      </p:pic>
      <p:pic>
        <p:nvPicPr>
          <p:cNvPr id="12" name="Bilde 11">
            <a:extLst>
              <a:ext uri="{FF2B5EF4-FFF2-40B4-BE49-F238E27FC236}">
                <a16:creationId xmlns:a16="http://schemas.microsoft.com/office/drawing/2014/main" id="{01BF0112-122E-BA1F-4546-377F2EA829AD}"/>
              </a:ext>
            </a:extLst>
          </p:cNvPr>
          <p:cNvPicPr>
            <a:picLocks noChangeAspect="1"/>
          </p:cNvPicPr>
          <p:nvPr/>
        </p:nvPicPr>
        <p:blipFill>
          <a:blip r:embed="rId10"/>
          <a:stretch>
            <a:fillRect/>
          </a:stretch>
        </p:blipFill>
        <p:spPr>
          <a:xfrm>
            <a:off x="3612361" y="987095"/>
            <a:ext cx="412111" cy="378532"/>
          </a:xfrm>
          <a:prstGeom prst="rect">
            <a:avLst/>
          </a:prstGeom>
        </p:spPr>
      </p:pic>
      <p:pic>
        <p:nvPicPr>
          <p:cNvPr id="13" name="Bilde 12">
            <a:extLst>
              <a:ext uri="{FF2B5EF4-FFF2-40B4-BE49-F238E27FC236}">
                <a16:creationId xmlns:a16="http://schemas.microsoft.com/office/drawing/2014/main" id="{0008A23A-FB3F-8869-2ED0-4CA8BA86FDFF}"/>
              </a:ext>
            </a:extLst>
          </p:cNvPr>
          <p:cNvPicPr>
            <a:picLocks noChangeAspect="1"/>
          </p:cNvPicPr>
          <p:nvPr/>
        </p:nvPicPr>
        <p:blipFill>
          <a:blip r:embed="rId11"/>
          <a:stretch>
            <a:fillRect/>
          </a:stretch>
        </p:blipFill>
        <p:spPr>
          <a:xfrm>
            <a:off x="3592354" y="1442601"/>
            <a:ext cx="412111" cy="338791"/>
          </a:xfrm>
          <a:prstGeom prst="rect">
            <a:avLst/>
          </a:prstGeom>
        </p:spPr>
      </p:pic>
      <p:pic>
        <p:nvPicPr>
          <p:cNvPr id="14" name="Bilde 13">
            <a:extLst>
              <a:ext uri="{FF2B5EF4-FFF2-40B4-BE49-F238E27FC236}">
                <a16:creationId xmlns:a16="http://schemas.microsoft.com/office/drawing/2014/main" id="{D779C39F-8807-5F5E-4580-AAD48D3B8A25}"/>
              </a:ext>
            </a:extLst>
          </p:cNvPr>
          <p:cNvPicPr>
            <a:picLocks noChangeAspect="1"/>
          </p:cNvPicPr>
          <p:nvPr/>
        </p:nvPicPr>
        <p:blipFill>
          <a:blip r:embed="rId11"/>
          <a:stretch>
            <a:fillRect/>
          </a:stretch>
        </p:blipFill>
        <p:spPr>
          <a:xfrm>
            <a:off x="4648535" y="6439333"/>
            <a:ext cx="412111" cy="338791"/>
          </a:xfrm>
          <a:prstGeom prst="rect">
            <a:avLst/>
          </a:prstGeom>
        </p:spPr>
      </p:pic>
      <p:sp>
        <p:nvSpPr>
          <p:cNvPr id="24" name="TekstSylinder 23">
            <a:extLst>
              <a:ext uri="{FF2B5EF4-FFF2-40B4-BE49-F238E27FC236}">
                <a16:creationId xmlns:a16="http://schemas.microsoft.com/office/drawing/2014/main" id="{E783984C-19DE-F9FD-9869-0946CDA52352}"/>
              </a:ext>
            </a:extLst>
          </p:cNvPr>
          <p:cNvSpPr txBox="1"/>
          <p:nvPr/>
        </p:nvSpPr>
        <p:spPr>
          <a:xfrm>
            <a:off x="2854970" y="915561"/>
            <a:ext cx="756832" cy="276999"/>
          </a:xfrm>
          <a:prstGeom prst="rect">
            <a:avLst/>
          </a:prstGeom>
          <a:noFill/>
        </p:spPr>
        <p:txBody>
          <a:bodyPr wrap="square" rtlCol="0">
            <a:spAutoFit/>
          </a:bodyPr>
          <a:lstStyle/>
          <a:p>
            <a:r>
              <a:rPr lang="nb-NO" sz="1200" dirty="0">
                <a:solidFill>
                  <a:schemeClr val="bg1"/>
                </a:solidFill>
              </a:rPr>
              <a:t>POLITI</a:t>
            </a:r>
          </a:p>
        </p:txBody>
      </p:sp>
    </p:spTree>
    <p:extLst>
      <p:ext uri="{BB962C8B-B14F-4D97-AF65-F5344CB8AC3E}">
        <p14:creationId xmlns:p14="http://schemas.microsoft.com/office/powerpoint/2010/main" val="904059686"/>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4817</TotalTime>
  <Words>1672</Words>
  <Application>Microsoft Macintosh PowerPoint</Application>
  <PresentationFormat>Widescreen</PresentationFormat>
  <Paragraphs>144</Paragraphs>
  <Slides>13</Slides>
  <Notes>3</Notes>
  <HiddenSlides>0</HiddenSlides>
  <MMClips>0</MMClips>
  <ScaleCrop>false</ScaleCrop>
  <HeadingPairs>
    <vt:vector size="6" baseType="variant">
      <vt:variant>
        <vt:lpstr>Brukte skrifter</vt:lpstr>
      </vt:variant>
      <vt:variant>
        <vt:i4>4</vt:i4>
      </vt:variant>
      <vt:variant>
        <vt:lpstr>Tema</vt:lpstr>
      </vt:variant>
      <vt:variant>
        <vt:i4>1</vt:i4>
      </vt:variant>
      <vt:variant>
        <vt:lpstr>Lysbildetitler</vt:lpstr>
      </vt:variant>
      <vt:variant>
        <vt:i4>13</vt:i4>
      </vt:variant>
    </vt:vector>
  </HeadingPairs>
  <TitlesOfParts>
    <vt:vector size="18" baseType="lpstr">
      <vt:lpstr>Arial</vt:lpstr>
      <vt:lpstr>Calibri</vt:lpstr>
      <vt:lpstr>Calibri Light</vt:lpstr>
      <vt:lpstr>Stencil</vt:lpstr>
      <vt:lpstr>Office-tema</vt:lpstr>
      <vt:lpstr>PowerPoint-presentasjon</vt:lpstr>
      <vt:lpstr>Intensjon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Glenn Jarlsby</dc:creator>
  <cp:lastModifiedBy>Glenn Vidar Jarlsby</cp:lastModifiedBy>
  <cp:revision>32</cp:revision>
  <dcterms:created xsi:type="dcterms:W3CDTF">2025-03-17T13:36:49Z</dcterms:created>
  <dcterms:modified xsi:type="dcterms:W3CDTF">2025-06-22T12:40:03Z</dcterms:modified>
</cp:coreProperties>
</file>